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8" r:id="rId6"/>
    <p:sldId id="260" r:id="rId7"/>
    <p:sldId id="261" r:id="rId8"/>
    <p:sldId id="262" r:id="rId9"/>
    <p:sldId id="263" r:id="rId10"/>
    <p:sldId id="264" r:id="rId11"/>
    <p:sldId id="265" r:id="rId12"/>
    <p:sldId id="266" r:id="rId13"/>
    <p:sldId id="267" r:id="rId14"/>
    <p:sldId id="269" r:id="rId15"/>
    <p:sldId id="270" r:id="rId16"/>
    <p:sldId id="271" r:id="rId17"/>
    <p:sldId id="272" r:id="rId1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entury Schoolbook"/>
          <a:ea typeface="Century Schoolbook"/>
          <a:cs typeface="Century Schoolbook"/>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D8CC"/>
          </a:solidFill>
        </a:fill>
      </a:tcStyle>
    </a:wholeTbl>
    <a:band2H>
      <a:tcTxStyle/>
      <a:tcStyle>
        <a:tcBdr/>
        <a:fill>
          <a:solidFill>
            <a:srgbClr val="FFEDE7"/>
          </a:solidFill>
        </a:fill>
      </a:tcStyle>
    </a:band2H>
    <a:firstCol>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entury Schoolbook"/>
          <a:ea typeface="Century Schoolbook"/>
          <a:cs typeface="Century Schoolbook"/>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4CBCA"/>
          </a:solidFill>
        </a:fill>
      </a:tcStyle>
    </a:wholeTbl>
    <a:band2H>
      <a:tcTxStyle/>
      <a:tcStyle>
        <a:tcBdr/>
        <a:fill>
          <a:solidFill>
            <a:srgbClr val="F2E7E7"/>
          </a:solidFill>
        </a:fill>
      </a:tcStyle>
    </a:band2H>
    <a:firstCol>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entury Schoolbook"/>
          <a:ea typeface="Century Schoolbook"/>
          <a:cs typeface="Century Schoolbook"/>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D6D8"/>
          </a:solidFill>
        </a:fill>
      </a:tcStyle>
    </a:wholeTbl>
    <a:band2H>
      <a:tcTxStyle/>
      <a:tcStyle>
        <a:tcBdr/>
        <a:fill>
          <a:solidFill>
            <a:srgbClr val="EBECEC"/>
          </a:solidFill>
        </a:fill>
      </a:tcStyle>
    </a:band2H>
    <a:firstCol>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entury Schoolbook"/>
          <a:ea typeface="Century Schoolbook"/>
          <a:cs typeface="Century Schoolbook"/>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entury Schoolbook"/>
          <a:ea typeface="Century Schoolbook"/>
          <a:cs typeface="Century Schoolbook"/>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entury Schoolbook"/>
          <a:ea typeface="Century Schoolbook"/>
          <a:cs typeface="Century Schoolbook"/>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entury Schoolbook"/>
          <a:ea typeface="Century Schoolbook"/>
          <a:cs typeface="Century Schoolbook"/>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entury Schoolbook"/>
          <a:ea typeface="Century Schoolbook"/>
          <a:cs typeface="Century Schoolbook"/>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entury Schoolbook"/>
          <a:ea typeface="Century Schoolbook"/>
          <a:cs typeface="Century Schoolbook"/>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Century Schoolbook"/>
          <a:ea typeface="Century Schoolbook"/>
          <a:cs typeface="Century Schoolbook"/>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entury Schoolbook"/>
          <a:ea typeface="Century Schoolbook"/>
          <a:cs typeface="Century Schoolbook"/>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entury Schoolbook"/>
          <a:ea typeface="Century Schoolbook"/>
          <a:cs typeface="Century Schoolbook"/>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291"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2.jpeg>
</file>

<file path=ppt/media/image3.tif>
</file>

<file path=ppt/media/image4.png>
</file>

<file path=ppt/media/image5.png>
</file>

<file path=ppt/media/image6.png>
</file>

<file path=ppt/media/image7.png>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1" name="Shape 161"/>
          <p:cNvSpPr>
            <a:spLocks noGrp="1" noRot="1" noChangeAspect="1"/>
          </p:cNvSpPr>
          <p:nvPr>
            <p:ph type="sldImg"/>
          </p:nvPr>
        </p:nvSpPr>
        <p:spPr>
          <a:xfrm>
            <a:off x="1143000" y="685800"/>
            <a:ext cx="4572000" cy="3429000"/>
          </a:xfrm>
          <a:prstGeom prst="rect">
            <a:avLst/>
          </a:prstGeom>
        </p:spPr>
        <p:txBody>
          <a:bodyPr/>
          <a:lstStyle/>
          <a:p>
            <a:endParaRPr/>
          </a:p>
        </p:txBody>
      </p:sp>
      <p:sp>
        <p:nvSpPr>
          <p:cNvPr id="162" name="Shape 16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7" name="Shape 17"/>
          <p:cNvSpPr>
            <a:spLocks noGrp="1"/>
          </p:cNvSpPr>
          <p:nvPr>
            <p:ph type="title"/>
          </p:nvPr>
        </p:nvSpPr>
        <p:spPr>
          <a:xfrm>
            <a:off x="3048000" y="3124200"/>
            <a:ext cx="8229600" cy="1894363"/>
          </a:xfrm>
          <a:prstGeom prst="rect">
            <a:avLst/>
          </a:prstGeom>
        </p:spPr>
        <p:txBody>
          <a:bodyPr/>
          <a:lstStyle>
            <a:lvl1pPr>
              <a:defRPr b="1"/>
            </a:lvl1pPr>
          </a:lstStyle>
          <a:p>
            <a:r>
              <a:t>Title Text</a:t>
            </a:r>
          </a:p>
        </p:txBody>
      </p:sp>
      <p:sp>
        <p:nvSpPr>
          <p:cNvPr id="18" name="Shape 18"/>
          <p:cNvSpPr>
            <a:spLocks noGrp="1"/>
          </p:cNvSpPr>
          <p:nvPr>
            <p:ph type="body" sz="quarter" idx="1"/>
          </p:nvPr>
        </p:nvSpPr>
        <p:spPr>
          <a:xfrm>
            <a:off x="3048000" y="5003322"/>
            <a:ext cx="8229600" cy="1371601"/>
          </a:xfrm>
          <a:prstGeom prst="rect">
            <a:avLst/>
          </a:prstGeom>
        </p:spPr>
        <p:txBody>
          <a:bodyPr/>
          <a:lstStyle>
            <a:lvl1pPr marL="0" indent="0">
              <a:buClrTx/>
              <a:buSzTx/>
              <a:buFontTx/>
              <a:buNone/>
              <a:defRPr sz="1800" b="1">
                <a:solidFill>
                  <a:srgbClr val="575F6D"/>
                </a:solidFill>
              </a:defRPr>
            </a:lvl1pPr>
            <a:lvl2pPr marL="0" indent="457200">
              <a:buClrTx/>
              <a:buSzTx/>
              <a:buFontTx/>
              <a:buNone/>
              <a:defRPr sz="1800" b="1">
                <a:solidFill>
                  <a:srgbClr val="575F6D"/>
                </a:solidFill>
              </a:defRPr>
            </a:lvl2pPr>
            <a:lvl3pPr marL="0" indent="914400">
              <a:buClrTx/>
              <a:buSzTx/>
              <a:buFontTx/>
              <a:buNone/>
              <a:defRPr sz="1800" b="1">
                <a:solidFill>
                  <a:srgbClr val="575F6D"/>
                </a:solidFill>
              </a:defRPr>
            </a:lvl3pPr>
            <a:lvl4pPr marL="0" indent="1371600">
              <a:buClrTx/>
              <a:buSzTx/>
              <a:buFontTx/>
              <a:buNone/>
              <a:defRPr sz="1800" b="1">
                <a:solidFill>
                  <a:srgbClr val="575F6D"/>
                </a:solidFill>
              </a:defRPr>
            </a:lvl4pPr>
            <a:lvl5pPr marL="0" indent="1828800">
              <a:buClrTx/>
              <a:buSzTx/>
              <a:buFontTx/>
              <a:buNone/>
              <a:defRPr sz="1800" b="1">
                <a:solidFill>
                  <a:srgbClr val="575F6D"/>
                </a:solidFill>
              </a:defRPr>
            </a:lvl5pPr>
          </a:lstStyle>
          <a:p>
            <a:r>
              <a:t>Body Level One</a:t>
            </a:r>
          </a:p>
          <a:p>
            <a:pPr lvl="1"/>
            <a:r>
              <a:t>Body Level Two</a:t>
            </a:r>
          </a:p>
          <a:p>
            <a:pPr lvl="2"/>
            <a:r>
              <a:t>Body Level Three</a:t>
            </a:r>
          </a:p>
          <a:p>
            <a:pPr lvl="3"/>
            <a:r>
              <a:t>Body Level Four</a:t>
            </a:r>
          </a:p>
          <a:p>
            <a:pPr lvl="4"/>
            <a:r>
              <a:t>Body Level Five</a:t>
            </a:r>
          </a:p>
        </p:txBody>
      </p:sp>
      <p:sp>
        <p:nvSpPr>
          <p:cNvPr id="19" name="Shape 19"/>
          <p:cNvSpPr/>
          <p:nvPr/>
        </p:nvSpPr>
        <p:spPr>
          <a:xfrm>
            <a:off x="508000" y="0"/>
            <a:ext cx="812800" cy="6858000"/>
          </a:xfrm>
          <a:prstGeom prst="rect">
            <a:avLst/>
          </a:prstGeom>
          <a:solidFill>
            <a:srgbClr val="FEC2AC">
              <a:alpha val="54000"/>
            </a:srgbClr>
          </a:solidFill>
          <a:ln w="12700">
            <a:miter lim="400000"/>
          </a:ln>
        </p:spPr>
        <p:txBody>
          <a:bodyPr lIns="45719" rIns="45719" anchor="ctr"/>
          <a:lstStyle/>
          <a:p>
            <a:pPr algn="ctr">
              <a:defRPr>
                <a:solidFill>
                  <a:srgbClr val="FFFFFF"/>
                </a:solidFill>
              </a:defRPr>
            </a:pPr>
            <a:endParaRPr/>
          </a:p>
        </p:txBody>
      </p:sp>
      <p:sp>
        <p:nvSpPr>
          <p:cNvPr id="20" name="Shape 20"/>
          <p:cNvSpPr/>
          <p:nvPr/>
        </p:nvSpPr>
        <p:spPr>
          <a:xfrm>
            <a:off x="368448" y="0"/>
            <a:ext cx="139552" cy="6858000"/>
          </a:xfrm>
          <a:prstGeom prst="rect">
            <a:avLst/>
          </a:prstGeom>
          <a:solidFill>
            <a:srgbClr val="FFD8CC">
              <a:alpha val="36000"/>
            </a:srgbClr>
          </a:solidFill>
          <a:ln w="12700">
            <a:miter lim="400000"/>
          </a:ln>
        </p:spPr>
        <p:txBody>
          <a:bodyPr lIns="45719" rIns="45719" anchor="ctr"/>
          <a:lstStyle/>
          <a:p>
            <a:pPr algn="ctr">
              <a:defRPr>
                <a:solidFill>
                  <a:srgbClr val="FFFFFF"/>
                </a:solidFill>
              </a:defRPr>
            </a:pPr>
            <a:endParaRPr/>
          </a:p>
        </p:txBody>
      </p:sp>
      <p:sp>
        <p:nvSpPr>
          <p:cNvPr id="21" name="Shape 21"/>
          <p:cNvSpPr/>
          <p:nvPr/>
        </p:nvSpPr>
        <p:spPr>
          <a:xfrm>
            <a:off x="1320799" y="0"/>
            <a:ext cx="242498" cy="6858000"/>
          </a:xfrm>
          <a:prstGeom prst="rect">
            <a:avLst/>
          </a:prstGeom>
          <a:solidFill>
            <a:srgbClr val="FFD8CC">
              <a:alpha val="70000"/>
            </a:srgbClr>
          </a:solidFill>
          <a:ln w="12700">
            <a:miter lim="400000"/>
          </a:ln>
        </p:spPr>
        <p:txBody>
          <a:bodyPr lIns="45719" rIns="45719" anchor="ctr"/>
          <a:lstStyle/>
          <a:p>
            <a:pPr algn="ctr">
              <a:defRPr>
                <a:solidFill>
                  <a:srgbClr val="FFFFFF"/>
                </a:solidFill>
              </a:defRPr>
            </a:pPr>
            <a:endParaRPr/>
          </a:p>
        </p:txBody>
      </p:sp>
      <p:sp>
        <p:nvSpPr>
          <p:cNvPr id="22" name="Shape 22"/>
          <p:cNvSpPr/>
          <p:nvPr/>
        </p:nvSpPr>
        <p:spPr>
          <a:xfrm>
            <a:off x="1521760" y="0"/>
            <a:ext cx="307041" cy="6858000"/>
          </a:xfrm>
          <a:prstGeom prst="rect">
            <a:avLst/>
          </a:prstGeom>
          <a:solidFill>
            <a:srgbClr val="FFEDE7">
              <a:alpha val="71000"/>
            </a:srgbClr>
          </a:solidFill>
          <a:ln w="12700">
            <a:miter lim="400000"/>
          </a:ln>
        </p:spPr>
        <p:txBody>
          <a:bodyPr lIns="45719" rIns="45719" anchor="ctr"/>
          <a:lstStyle/>
          <a:p>
            <a:pPr algn="ctr">
              <a:defRPr>
                <a:solidFill>
                  <a:srgbClr val="FFFFFF"/>
                </a:solidFill>
              </a:defRPr>
            </a:pPr>
            <a:endParaRPr/>
          </a:p>
        </p:txBody>
      </p:sp>
      <p:sp>
        <p:nvSpPr>
          <p:cNvPr id="23" name="Shape 23"/>
          <p:cNvSpPr/>
          <p:nvPr/>
        </p:nvSpPr>
        <p:spPr>
          <a:xfrm flipH="1">
            <a:off x="141791" y="0"/>
            <a:ext cx="1" cy="6858001"/>
          </a:xfrm>
          <a:prstGeom prst="line">
            <a:avLst/>
          </a:prstGeom>
          <a:ln w="57150">
            <a:solidFill>
              <a:srgbClr val="FEC2AC">
                <a:alpha val="73000"/>
              </a:srgbClr>
            </a:solidFill>
          </a:ln>
        </p:spPr>
        <p:txBody>
          <a:bodyPr lIns="45719" rIns="45719"/>
          <a:lstStyle/>
          <a:p>
            <a:endParaRPr/>
          </a:p>
        </p:txBody>
      </p:sp>
      <p:sp>
        <p:nvSpPr>
          <p:cNvPr id="24" name="Shape 24"/>
          <p:cNvSpPr/>
          <p:nvPr/>
        </p:nvSpPr>
        <p:spPr>
          <a:xfrm flipH="1">
            <a:off x="1219199" y="0"/>
            <a:ext cx="2" cy="6858001"/>
          </a:xfrm>
          <a:prstGeom prst="line">
            <a:avLst/>
          </a:prstGeom>
          <a:ln w="57150">
            <a:solidFill>
              <a:srgbClr val="FFEDE7">
                <a:alpha val="83000"/>
              </a:srgbClr>
            </a:solidFill>
          </a:ln>
        </p:spPr>
        <p:txBody>
          <a:bodyPr lIns="45719" rIns="45719"/>
          <a:lstStyle/>
          <a:p>
            <a:endParaRPr/>
          </a:p>
        </p:txBody>
      </p:sp>
      <p:sp>
        <p:nvSpPr>
          <p:cNvPr id="25" name="Shape 25"/>
          <p:cNvSpPr/>
          <p:nvPr/>
        </p:nvSpPr>
        <p:spPr>
          <a:xfrm flipH="1">
            <a:off x="1138815" y="0"/>
            <a:ext cx="1" cy="6858001"/>
          </a:xfrm>
          <a:prstGeom prst="line">
            <a:avLst/>
          </a:prstGeom>
          <a:ln w="57150">
            <a:solidFill>
              <a:srgbClr val="FEC2AC"/>
            </a:solidFill>
          </a:ln>
        </p:spPr>
        <p:txBody>
          <a:bodyPr lIns="45719" rIns="45719"/>
          <a:lstStyle/>
          <a:p>
            <a:endParaRPr/>
          </a:p>
        </p:txBody>
      </p:sp>
      <p:sp>
        <p:nvSpPr>
          <p:cNvPr id="26" name="Shape 26"/>
          <p:cNvSpPr/>
          <p:nvPr/>
        </p:nvSpPr>
        <p:spPr>
          <a:xfrm flipH="1">
            <a:off x="2302186" y="0"/>
            <a:ext cx="1" cy="6858001"/>
          </a:xfrm>
          <a:prstGeom prst="line">
            <a:avLst/>
          </a:prstGeom>
          <a:ln w="28575">
            <a:solidFill>
              <a:srgbClr val="FEC2AC">
                <a:alpha val="82000"/>
              </a:srgbClr>
            </a:solidFill>
          </a:ln>
        </p:spPr>
        <p:txBody>
          <a:bodyPr lIns="45719" rIns="45719"/>
          <a:lstStyle/>
          <a:p>
            <a:endParaRPr/>
          </a:p>
        </p:txBody>
      </p:sp>
      <p:sp>
        <p:nvSpPr>
          <p:cNvPr id="27" name="Shape 27"/>
          <p:cNvSpPr/>
          <p:nvPr/>
        </p:nvSpPr>
        <p:spPr>
          <a:xfrm flipH="1">
            <a:off x="1422399" y="0"/>
            <a:ext cx="2" cy="6858001"/>
          </a:xfrm>
          <a:prstGeom prst="line">
            <a:avLst/>
          </a:prstGeom>
          <a:ln>
            <a:solidFill>
              <a:srgbClr val="FEC2AC"/>
            </a:solidFill>
          </a:ln>
        </p:spPr>
        <p:txBody>
          <a:bodyPr lIns="45719" rIns="45719"/>
          <a:lstStyle/>
          <a:p>
            <a:endParaRPr/>
          </a:p>
        </p:txBody>
      </p:sp>
      <p:sp>
        <p:nvSpPr>
          <p:cNvPr id="28" name="Shape 28"/>
          <p:cNvSpPr/>
          <p:nvPr/>
        </p:nvSpPr>
        <p:spPr>
          <a:xfrm flipH="1">
            <a:off x="12151807" y="0"/>
            <a:ext cx="1" cy="6858001"/>
          </a:xfrm>
          <a:prstGeom prst="line">
            <a:avLst/>
          </a:prstGeom>
          <a:ln w="57150">
            <a:solidFill>
              <a:srgbClr val="FEC2AC"/>
            </a:solidFill>
          </a:ln>
        </p:spPr>
        <p:txBody>
          <a:bodyPr lIns="45719" rIns="45719"/>
          <a:lstStyle/>
          <a:p>
            <a:endParaRPr/>
          </a:p>
        </p:txBody>
      </p:sp>
      <p:sp>
        <p:nvSpPr>
          <p:cNvPr id="29" name="Shape 29"/>
          <p:cNvSpPr/>
          <p:nvPr/>
        </p:nvSpPr>
        <p:spPr>
          <a:xfrm>
            <a:off x="1625600" y="0"/>
            <a:ext cx="101600" cy="6858000"/>
          </a:xfrm>
          <a:prstGeom prst="rect">
            <a:avLst/>
          </a:prstGeom>
          <a:solidFill>
            <a:srgbClr val="FEC2AC">
              <a:alpha val="51000"/>
            </a:srgbClr>
          </a:solidFill>
          <a:ln w="12700">
            <a:miter lim="400000"/>
          </a:ln>
        </p:spPr>
        <p:txBody>
          <a:bodyPr lIns="45719" rIns="45719" anchor="ctr"/>
          <a:lstStyle/>
          <a:p>
            <a:pPr algn="ctr">
              <a:defRPr>
                <a:solidFill>
                  <a:srgbClr val="FFFFFF"/>
                </a:solidFill>
              </a:defRPr>
            </a:pPr>
            <a:endParaRPr/>
          </a:p>
        </p:txBody>
      </p:sp>
      <p:sp>
        <p:nvSpPr>
          <p:cNvPr id="30" name="Shape 30"/>
          <p:cNvSpPr/>
          <p:nvPr/>
        </p:nvSpPr>
        <p:spPr>
          <a:xfrm>
            <a:off x="812800" y="3429000"/>
            <a:ext cx="1727200" cy="1295400"/>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31" name="Shape 31"/>
          <p:cNvSpPr/>
          <p:nvPr/>
        </p:nvSpPr>
        <p:spPr>
          <a:xfrm>
            <a:off x="1746175" y="4866752"/>
            <a:ext cx="855233" cy="641425"/>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32" name="Shape 32"/>
          <p:cNvSpPr/>
          <p:nvPr/>
        </p:nvSpPr>
        <p:spPr>
          <a:xfrm>
            <a:off x="1454773" y="5500632"/>
            <a:ext cx="182881" cy="137161"/>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33" name="Shape 33"/>
          <p:cNvSpPr/>
          <p:nvPr/>
        </p:nvSpPr>
        <p:spPr>
          <a:xfrm>
            <a:off x="2218944" y="5788152"/>
            <a:ext cx="365761" cy="274321"/>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34" name="Shape 34"/>
          <p:cNvSpPr/>
          <p:nvPr/>
        </p:nvSpPr>
        <p:spPr>
          <a:xfrm>
            <a:off x="2539999" y="4495799"/>
            <a:ext cx="487682" cy="365762"/>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35" name="Shape 35"/>
          <p:cNvSpPr>
            <a:spLocks noGrp="1"/>
          </p:cNvSpPr>
          <p:nvPr>
            <p:ph type="sldNum" sz="quarter" idx="2"/>
          </p:nvPr>
        </p:nvSpPr>
        <p:spPr>
          <a:xfrm>
            <a:off x="2019625" y="5033793"/>
            <a:ext cx="308334" cy="30734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t>Title Text</a:t>
            </a:r>
          </a:p>
        </p:txBody>
      </p:sp>
      <p:sp>
        <p:nvSpPr>
          <p:cNvPr id="145" name="Shape 145"/>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6" name="Shape 14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53" name="Shape 153"/>
          <p:cNvSpPr>
            <a:spLocks noGrp="1"/>
          </p:cNvSpPr>
          <p:nvPr>
            <p:ph type="title"/>
          </p:nvPr>
        </p:nvSpPr>
        <p:spPr>
          <a:xfrm>
            <a:off x="8839200" y="274639"/>
            <a:ext cx="2235200" cy="5851526"/>
          </a:xfrm>
          <a:prstGeom prst="rect">
            <a:avLst/>
          </a:prstGeom>
        </p:spPr>
        <p:txBody>
          <a:bodyPr/>
          <a:lstStyle/>
          <a:p>
            <a:r>
              <a:t>Title Text</a:t>
            </a:r>
          </a:p>
        </p:txBody>
      </p:sp>
      <p:sp>
        <p:nvSpPr>
          <p:cNvPr id="154" name="Shape 154"/>
          <p:cNvSpPr>
            <a:spLocks noGrp="1"/>
          </p:cNvSpPr>
          <p:nvPr>
            <p:ph type="body" idx="1"/>
          </p:nvPr>
        </p:nvSpPr>
        <p:spPr>
          <a:xfrm>
            <a:off x="609600" y="274639"/>
            <a:ext cx="8026400" cy="58515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55" name="Shape 15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42" name="Shape 42"/>
          <p:cNvSpPr>
            <a:spLocks noGrp="1"/>
          </p:cNvSpPr>
          <p:nvPr>
            <p:ph type="title"/>
          </p:nvPr>
        </p:nvSpPr>
        <p:spPr>
          <a:prstGeom prst="rect">
            <a:avLst/>
          </a:prstGeom>
        </p:spPr>
        <p:txBody>
          <a:bodyPr/>
          <a:lstStyle/>
          <a:p>
            <a:r>
              <a:t>Title Text</a:t>
            </a:r>
          </a:p>
        </p:txBody>
      </p:sp>
      <p:sp>
        <p:nvSpPr>
          <p:cNvPr id="43" name="Shape 43"/>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hape 4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bg>
      <p:bgPr>
        <a:solidFill>
          <a:srgbClr val="575F6D"/>
        </a:solidFill>
        <a:effectLst/>
      </p:bgPr>
    </p:bg>
    <p:spTree>
      <p:nvGrpSpPr>
        <p:cNvPr id="1" name=""/>
        <p:cNvGrpSpPr/>
        <p:nvPr/>
      </p:nvGrpSpPr>
      <p:grpSpPr>
        <a:xfrm>
          <a:off x="0" y="0"/>
          <a:ext cx="0" cy="0"/>
          <a:chOff x="0" y="0"/>
          <a:chExt cx="0" cy="0"/>
        </a:xfrm>
      </p:grpSpPr>
      <p:sp>
        <p:nvSpPr>
          <p:cNvPr id="51" name="Shape 51"/>
          <p:cNvSpPr>
            <a:spLocks noGrp="1"/>
          </p:cNvSpPr>
          <p:nvPr>
            <p:ph type="title"/>
          </p:nvPr>
        </p:nvSpPr>
        <p:spPr>
          <a:xfrm>
            <a:off x="3048000" y="2895600"/>
            <a:ext cx="8229600" cy="2053590"/>
          </a:xfrm>
          <a:prstGeom prst="rect">
            <a:avLst/>
          </a:prstGeom>
        </p:spPr>
        <p:txBody>
          <a:bodyPr/>
          <a:lstStyle>
            <a:lvl1pPr>
              <a:defRPr b="1">
                <a:solidFill>
                  <a:srgbClr val="FFF39D"/>
                </a:solidFill>
              </a:defRPr>
            </a:lvl1pPr>
          </a:lstStyle>
          <a:p>
            <a:r>
              <a:t>Title Text</a:t>
            </a:r>
          </a:p>
        </p:txBody>
      </p:sp>
      <p:sp>
        <p:nvSpPr>
          <p:cNvPr id="52" name="Shape 52"/>
          <p:cNvSpPr>
            <a:spLocks noGrp="1"/>
          </p:cNvSpPr>
          <p:nvPr>
            <p:ph type="body" sz="quarter" idx="1"/>
          </p:nvPr>
        </p:nvSpPr>
        <p:spPr>
          <a:xfrm>
            <a:off x="3048000" y="5010150"/>
            <a:ext cx="8229600" cy="1371600"/>
          </a:xfrm>
          <a:prstGeom prst="rect">
            <a:avLst/>
          </a:prstGeom>
        </p:spPr>
        <p:txBody>
          <a:bodyPr/>
          <a:lstStyle>
            <a:lvl1pPr marL="0" indent="0">
              <a:buClrTx/>
              <a:buSzTx/>
              <a:buFontTx/>
              <a:buNone/>
              <a:defRPr sz="1800" b="1">
                <a:solidFill>
                  <a:srgbClr val="FFF39D"/>
                </a:solidFill>
              </a:defRPr>
            </a:lvl1pPr>
            <a:lvl2pPr marL="0" indent="365760">
              <a:buClrTx/>
              <a:buSzTx/>
              <a:buFontTx/>
              <a:buNone/>
              <a:defRPr sz="1800" b="1">
                <a:solidFill>
                  <a:srgbClr val="FFF39D"/>
                </a:solidFill>
              </a:defRPr>
            </a:lvl2pPr>
            <a:lvl3pPr marL="0" indent="731519">
              <a:buClrTx/>
              <a:buSzTx/>
              <a:buFontTx/>
              <a:buNone/>
              <a:defRPr sz="1800" b="1">
                <a:solidFill>
                  <a:srgbClr val="FFF39D"/>
                </a:solidFill>
              </a:defRPr>
            </a:lvl3pPr>
            <a:lvl4pPr marL="0" indent="1005839">
              <a:buClrTx/>
              <a:buSzTx/>
              <a:buFontTx/>
              <a:buNone/>
              <a:defRPr sz="1800" b="1">
                <a:solidFill>
                  <a:srgbClr val="FFF39D"/>
                </a:solidFill>
              </a:defRPr>
            </a:lvl4pPr>
            <a:lvl5pPr marL="0" indent="1280159">
              <a:buClrTx/>
              <a:buSzTx/>
              <a:buFontTx/>
              <a:buNone/>
              <a:defRPr sz="1800" b="1">
                <a:solidFill>
                  <a:srgbClr val="FFF39D"/>
                </a:solidFill>
              </a:defRPr>
            </a:lvl5pPr>
          </a:lstStyle>
          <a:p>
            <a:r>
              <a:t>Body Level One</a:t>
            </a:r>
          </a:p>
          <a:p>
            <a:pPr lvl="1"/>
            <a:r>
              <a:t>Body Level Two</a:t>
            </a:r>
          </a:p>
          <a:p>
            <a:pPr lvl="2"/>
            <a:r>
              <a:t>Body Level Three</a:t>
            </a:r>
          </a:p>
          <a:p>
            <a:pPr lvl="3"/>
            <a:r>
              <a:t>Body Level Four</a:t>
            </a:r>
          </a:p>
          <a:p>
            <a:pPr lvl="4"/>
            <a:r>
              <a:t>Body Level Five</a:t>
            </a:r>
          </a:p>
        </p:txBody>
      </p:sp>
      <p:sp>
        <p:nvSpPr>
          <p:cNvPr id="53" name="Shape 53"/>
          <p:cNvSpPr/>
          <p:nvPr/>
        </p:nvSpPr>
        <p:spPr>
          <a:xfrm>
            <a:off x="508000" y="0"/>
            <a:ext cx="812800" cy="6858000"/>
          </a:xfrm>
          <a:prstGeom prst="rect">
            <a:avLst/>
          </a:prstGeom>
          <a:solidFill>
            <a:srgbClr val="FEC2AC">
              <a:alpha val="54000"/>
            </a:srgbClr>
          </a:solidFill>
          <a:ln w="12700">
            <a:miter lim="400000"/>
          </a:ln>
        </p:spPr>
        <p:txBody>
          <a:bodyPr lIns="45719" rIns="45719" anchor="ctr"/>
          <a:lstStyle/>
          <a:p>
            <a:pPr algn="ctr">
              <a:defRPr>
                <a:solidFill>
                  <a:srgbClr val="FFFFFF"/>
                </a:solidFill>
              </a:defRPr>
            </a:pPr>
            <a:endParaRPr/>
          </a:p>
        </p:txBody>
      </p:sp>
      <p:sp>
        <p:nvSpPr>
          <p:cNvPr id="54" name="Shape 54"/>
          <p:cNvSpPr/>
          <p:nvPr/>
        </p:nvSpPr>
        <p:spPr>
          <a:xfrm>
            <a:off x="368448" y="0"/>
            <a:ext cx="139552" cy="6858000"/>
          </a:xfrm>
          <a:prstGeom prst="rect">
            <a:avLst/>
          </a:prstGeom>
          <a:solidFill>
            <a:srgbClr val="FFD8CC">
              <a:alpha val="36000"/>
            </a:srgbClr>
          </a:solidFill>
          <a:ln w="12700">
            <a:miter lim="400000"/>
          </a:ln>
        </p:spPr>
        <p:txBody>
          <a:bodyPr lIns="45719" rIns="45719" anchor="ctr"/>
          <a:lstStyle/>
          <a:p>
            <a:pPr algn="ctr">
              <a:defRPr>
                <a:solidFill>
                  <a:srgbClr val="FFFFFF"/>
                </a:solidFill>
              </a:defRPr>
            </a:pPr>
            <a:endParaRPr/>
          </a:p>
        </p:txBody>
      </p:sp>
      <p:sp>
        <p:nvSpPr>
          <p:cNvPr id="55" name="Shape 55"/>
          <p:cNvSpPr/>
          <p:nvPr/>
        </p:nvSpPr>
        <p:spPr>
          <a:xfrm>
            <a:off x="1320799" y="0"/>
            <a:ext cx="242498" cy="6858000"/>
          </a:xfrm>
          <a:prstGeom prst="rect">
            <a:avLst/>
          </a:prstGeom>
          <a:solidFill>
            <a:srgbClr val="FFD8CC">
              <a:alpha val="70000"/>
            </a:srgbClr>
          </a:solidFill>
          <a:ln w="12700">
            <a:miter lim="400000"/>
          </a:ln>
        </p:spPr>
        <p:txBody>
          <a:bodyPr lIns="45719" rIns="45719" anchor="ctr"/>
          <a:lstStyle/>
          <a:p>
            <a:pPr algn="ctr">
              <a:defRPr>
                <a:solidFill>
                  <a:srgbClr val="FFFFFF"/>
                </a:solidFill>
              </a:defRPr>
            </a:pPr>
            <a:endParaRPr/>
          </a:p>
        </p:txBody>
      </p:sp>
      <p:sp>
        <p:nvSpPr>
          <p:cNvPr id="56" name="Shape 56"/>
          <p:cNvSpPr/>
          <p:nvPr/>
        </p:nvSpPr>
        <p:spPr>
          <a:xfrm>
            <a:off x="1521760" y="0"/>
            <a:ext cx="307041" cy="6858000"/>
          </a:xfrm>
          <a:prstGeom prst="rect">
            <a:avLst/>
          </a:prstGeom>
          <a:solidFill>
            <a:srgbClr val="FFEDE7">
              <a:alpha val="71000"/>
            </a:srgbClr>
          </a:solidFill>
          <a:ln w="12700">
            <a:miter lim="400000"/>
          </a:ln>
        </p:spPr>
        <p:txBody>
          <a:bodyPr lIns="45719" rIns="45719" anchor="ctr"/>
          <a:lstStyle/>
          <a:p>
            <a:pPr algn="ctr">
              <a:defRPr>
                <a:solidFill>
                  <a:srgbClr val="FFFFFF"/>
                </a:solidFill>
              </a:defRPr>
            </a:pPr>
            <a:endParaRPr/>
          </a:p>
        </p:txBody>
      </p:sp>
      <p:sp>
        <p:nvSpPr>
          <p:cNvPr id="57" name="Shape 57"/>
          <p:cNvSpPr/>
          <p:nvPr/>
        </p:nvSpPr>
        <p:spPr>
          <a:xfrm flipH="1">
            <a:off x="141791" y="0"/>
            <a:ext cx="1" cy="6858001"/>
          </a:xfrm>
          <a:prstGeom prst="line">
            <a:avLst/>
          </a:prstGeom>
          <a:ln w="57150">
            <a:solidFill>
              <a:srgbClr val="FEC2AC">
                <a:alpha val="73000"/>
              </a:srgbClr>
            </a:solidFill>
          </a:ln>
        </p:spPr>
        <p:txBody>
          <a:bodyPr lIns="45719" rIns="45719"/>
          <a:lstStyle/>
          <a:p>
            <a:endParaRPr/>
          </a:p>
        </p:txBody>
      </p:sp>
      <p:sp>
        <p:nvSpPr>
          <p:cNvPr id="58" name="Shape 58"/>
          <p:cNvSpPr/>
          <p:nvPr/>
        </p:nvSpPr>
        <p:spPr>
          <a:xfrm flipH="1">
            <a:off x="1219199" y="0"/>
            <a:ext cx="2" cy="6858001"/>
          </a:xfrm>
          <a:prstGeom prst="line">
            <a:avLst/>
          </a:prstGeom>
          <a:ln w="57150">
            <a:solidFill>
              <a:srgbClr val="FFEDE7">
                <a:alpha val="83000"/>
              </a:srgbClr>
            </a:solidFill>
          </a:ln>
        </p:spPr>
        <p:txBody>
          <a:bodyPr lIns="45719" rIns="45719"/>
          <a:lstStyle/>
          <a:p>
            <a:endParaRPr/>
          </a:p>
        </p:txBody>
      </p:sp>
      <p:sp>
        <p:nvSpPr>
          <p:cNvPr id="59" name="Shape 59"/>
          <p:cNvSpPr/>
          <p:nvPr/>
        </p:nvSpPr>
        <p:spPr>
          <a:xfrm flipH="1">
            <a:off x="1138815" y="0"/>
            <a:ext cx="1" cy="6858001"/>
          </a:xfrm>
          <a:prstGeom prst="line">
            <a:avLst/>
          </a:prstGeom>
          <a:ln w="57150">
            <a:solidFill>
              <a:srgbClr val="FEC2AC"/>
            </a:solidFill>
          </a:ln>
        </p:spPr>
        <p:txBody>
          <a:bodyPr lIns="45719" rIns="45719"/>
          <a:lstStyle/>
          <a:p>
            <a:endParaRPr/>
          </a:p>
        </p:txBody>
      </p:sp>
      <p:sp>
        <p:nvSpPr>
          <p:cNvPr id="60" name="Shape 60"/>
          <p:cNvSpPr/>
          <p:nvPr/>
        </p:nvSpPr>
        <p:spPr>
          <a:xfrm flipH="1">
            <a:off x="2302186" y="0"/>
            <a:ext cx="1" cy="6858001"/>
          </a:xfrm>
          <a:prstGeom prst="line">
            <a:avLst/>
          </a:prstGeom>
          <a:ln w="28575">
            <a:solidFill>
              <a:srgbClr val="FEC2AC">
                <a:alpha val="82000"/>
              </a:srgbClr>
            </a:solidFill>
          </a:ln>
        </p:spPr>
        <p:txBody>
          <a:bodyPr lIns="45719" rIns="45719"/>
          <a:lstStyle/>
          <a:p>
            <a:endParaRPr/>
          </a:p>
        </p:txBody>
      </p:sp>
      <p:sp>
        <p:nvSpPr>
          <p:cNvPr id="61" name="Shape 61"/>
          <p:cNvSpPr/>
          <p:nvPr/>
        </p:nvSpPr>
        <p:spPr>
          <a:xfrm flipH="1">
            <a:off x="1422399" y="0"/>
            <a:ext cx="2" cy="6858001"/>
          </a:xfrm>
          <a:prstGeom prst="line">
            <a:avLst/>
          </a:prstGeom>
          <a:ln>
            <a:solidFill>
              <a:srgbClr val="FEC2AC"/>
            </a:solidFill>
          </a:ln>
        </p:spPr>
        <p:txBody>
          <a:bodyPr lIns="45719" rIns="45719"/>
          <a:lstStyle/>
          <a:p>
            <a:endParaRPr/>
          </a:p>
        </p:txBody>
      </p:sp>
      <p:sp>
        <p:nvSpPr>
          <p:cNvPr id="62" name="Shape 62"/>
          <p:cNvSpPr/>
          <p:nvPr/>
        </p:nvSpPr>
        <p:spPr>
          <a:xfrm>
            <a:off x="1625600" y="0"/>
            <a:ext cx="101600" cy="6858000"/>
          </a:xfrm>
          <a:prstGeom prst="rect">
            <a:avLst/>
          </a:prstGeom>
          <a:solidFill>
            <a:srgbClr val="FEC2AC">
              <a:alpha val="51000"/>
            </a:srgbClr>
          </a:solidFill>
          <a:ln w="12700">
            <a:miter lim="400000"/>
          </a:ln>
        </p:spPr>
        <p:txBody>
          <a:bodyPr lIns="45719" rIns="45719" anchor="ctr"/>
          <a:lstStyle/>
          <a:p>
            <a:pPr algn="ctr">
              <a:defRPr>
                <a:solidFill>
                  <a:srgbClr val="FFFFFF"/>
                </a:solidFill>
              </a:defRPr>
            </a:pPr>
            <a:endParaRPr/>
          </a:p>
        </p:txBody>
      </p:sp>
      <p:sp>
        <p:nvSpPr>
          <p:cNvPr id="63" name="Shape 63"/>
          <p:cNvSpPr/>
          <p:nvPr/>
        </p:nvSpPr>
        <p:spPr>
          <a:xfrm>
            <a:off x="812800" y="3429000"/>
            <a:ext cx="1727200" cy="1295400"/>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64" name="Shape 64"/>
          <p:cNvSpPr/>
          <p:nvPr/>
        </p:nvSpPr>
        <p:spPr>
          <a:xfrm>
            <a:off x="1766272" y="4866752"/>
            <a:ext cx="855233" cy="641425"/>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65" name="Shape 65"/>
          <p:cNvSpPr/>
          <p:nvPr/>
        </p:nvSpPr>
        <p:spPr>
          <a:xfrm>
            <a:off x="1454773" y="5500632"/>
            <a:ext cx="182881" cy="137161"/>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66" name="Shape 66"/>
          <p:cNvSpPr/>
          <p:nvPr/>
        </p:nvSpPr>
        <p:spPr>
          <a:xfrm>
            <a:off x="2218944" y="5791199"/>
            <a:ext cx="365761" cy="274322"/>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67" name="Shape 67"/>
          <p:cNvSpPr/>
          <p:nvPr/>
        </p:nvSpPr>
        <p:spPr>
          <a:xfrm>
            <a:off x="2505386" y="4479888"/>
            <a:ext cx="487682" cy="365761"/>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68" name="Shape 68"/>
          <p:cNvSpPr/>
          <p:nvPr/>
        </p:nvSpPr>
        <p:spPr>
          <a:xfrm flipH="1">
            <a:off x="12130592" y="0"/>
            <a:ext cx="1" cy="6858001"/>
          </a:xfrm>
          <a:prstGeom prst="line">
            <a:avLst/>
          </a:prstGeom>
          <a:ln w="57150">
            <a:solidFill>
              <a:srgbClr val="FEC2AC"/>
            </a:solidFill>
          </a:ln>
        </p:spPr>
        <p:txBody>
          <a:bodyPr lIns="45719" rIns="45719"/>
          <a:lstStyle/>
          <a:p>
            <a:endParaRPr/>
          </a:p>
        </p:txBody>
      </p:sp>
      <p:sp>
        <p:nvSpPr>
          <p:cNvPr id="69" name="Shape 69"/>
          <p:cNvSpPr>
            <a:spLocks noGrp="1"/>
          </p:cNvSpPr>
          <p:nvPr>
            <p:ph type="sldNum" sz="quarter" idx="2"/>
          </p:nvPr>
        </p:nvSpPr>
        <p:spPr>
          <a:xfrm>
            <a:off x="2039721" y="5033793"/>
            <a:ext cx="308334" cy="30734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76" name="Shape 76"/>
          <p:cNvSpPr>
            <a:spLocks noGrp="1"/>
          </p:cNvSpPr>
          <p:nvPr>
            <p:ph type="title"/>
          </p:nvPr>
        </p:nvSpPr>
        <p:spPr>
          <a:prstGeom prst="rect">
            <a:avLst/>
          </a:prstGeom>
        </p:spPr>
        <p:txBody>
          <a:bodyPr/>
          <a:lstStyle/>
          <a:p>
            <a:r>
              <a:t>Title Text</a:t>
            </a:r>
          </a:p>
        </p:txBody>
      </p:sp>
      <p:sp>
        <p:nvSpPr>
          <p:cNvPr id="77" name="Shape 77"/>
          <p:cNvSpPr>
            <a:spLocks noGrp="1"/>
          </p:cNvSpPr>
          <p:nvPr>
            <p:ph type="body" sz="half" idx="1"/>
          </p:nvPr>
        </p:nvSpPr>
        <p:spPr>
          <a:xfrm>
            <a:off x="609600" y="1600200"/>
            <a:ext cx="4876800" cy="45720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8" name="Shape 7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85" name="Shape 85"/>
          <p:cNvSpPr>
            <a:spLocks noGrp="1"/>
          </p:cNvSpPr>
          <p:nvPr>
            <p:ph type="title"/>
          </p:nvPr>
        </p:nvSpPr>
        <p:spPr>
          <a:xfrm>
            <a:off x="609600" y="273050"/>
            <a:ext cx="10058400" cy="1143000"/>
          </a:xfrm>
          <a:prstGeom prst="rect">
            <a:avLst/>
          </a:prstGeom>
        </p:spPr>
        <p:txBody>
          <a:bodyPr/>
          <a:lstStyle/>
          <a:p>
            <a:r>
              <a:t>Title Text</a:t>
            </a:r>
          </a:p>
        </p:txBody>
      </p:sp>
      <p:sp>
        <p:nvSpPr>
          <p:cNvPr id="86" name="Shape 86"/>
          <p:cNvSpPr>
            <a:spLocks noGrp="1"/>
          </p:cNvSpPr>
          <p:nvPr>
            <p:ph type="body" sz="half" idx="1"/>
          </p:nvPr>
        </p:nvSpPr>
        <p:spPr>
          <a:xfrm>
            <a:off x="609600" y="2362200"/>
            <a:ext cx="4876800" cy="38862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7" name="Shape 87"/>
          <p:cNvSpPr>
            <a:spLocks noGrp="1"/>
          </p:cNvSpPr>
          <p:nvPr>
            <p:ph type="body" sz="quarter" idx="13"/>
          </p:nvPr>
        </p:nvSpPr>
        <p:spPr>
          <a:xfrm>
            <a:off x="641738" y="1601858"/>
            <a:ext cx="4812524" cy="594091"/>
          </a:xfrm>
          <a:prstGeom prst="rect">
            <a:avLst/>
          </a:prstGeom>
          <a:solidFill>
            <a:schemeClr val="accent1"/>
          </a:solidFill>
        </p:spPr>
        <p:txBody>
          <a:bodyPr anchor="ctr"/>
          <a:lstStyle/>
          <a:p>
            <a:pPr marL="0" indent="0">
              <a:buClrTx/>
              <a:buSzTx/>
              <a:buFontTx/>
              <a:buNone/>
              <a:defRPr sz="2000" b="1">
                <a:solidFill>
                  <a:srgbClr val="FFFFFF"/>
                </a:solidFill>
              </a:defRPr>
            </a:pPr>
            <a:endParaRPr/>
          </a:p>
        </p:txBody>
      </p:sp>
      <p:sp>
        <p:nvSpPr>
          <p:cNvPr id="88" name="Shape 88"/>
          <p:cNvSpPr>
            <a:spLocks noGrp="1"/>
          </p:cNvSpPr>
          <p:nvPr>
            <p:ph type="body" sz="quarter" idx="14"/>
          </p:nvPr>
        </p:nvSpPr>
        <p:spPr>
          <a:xfrm>
            <a:off x="5823338" y="1601858"/>
            <a:ext cx="4812524" cy="594091"/>
          </a:xfrm>
          <a:prstGeom prst="rect">
            <a:avLst/>
          </a:prstGeom>
          <a:solidFill>
            <a:schemeClr val="accent1"/>
          </a:solidFill>
        </p:spPr>
        <p:txBody>
          <a:bodyPr anchor="ctr"/>
          <a:lstStyle/>
          <a:p>
            <a:pPr marL="0" indent="0">
              <a:buClrTx/>
              <a:buSzTx/>
              <a:buFontTx/>
              <a:buNone/>
              <a:defRPr sz="2000" b="1">
                <a:solidFill>
                  <a:srgbClr val="FFFFFF"/>
                </a:solidFill>
              </a:defRPr>
            </a:pPr>
            <a:endParaRPr/>
          </a:p>
        </p:txBody>
      </p:sp>
      <p:sp>
        <p:nvSpPr>
          <p:cNvPr id="89" name="Shape 8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96" name="Shape 96"/>
          <p:cNvSpPr>
            <a:spLocks noGrp="1"/>
          </p:cNvSpPr>
          <p:nvPr>
            <p:ph type="title"/>
          </p:nvPr>
        </p:nvSpPr>
        <p:spPr>
          <a:prstGeom prst="rect">
            <a:avLst/>
          </a:prstGeom>
        </p:spPr>
        <p:txBody>
          <a:bodyPr/>
          <a:lstStyle/>
          <a:p>
            <a:r>
              <a:t>Title Text</a:t>
            </a:r>
          </a:p>
        </p:txBody>
      </p:sp>
      <p:sp>
        <p:nvSpPr>
          <p:cNvPr id="97" name="Shape 9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04" name="Shape 10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111" name="Shape 111"/>
          <p:cNvSpPr/>
          <p:nvPr/>
        </p:nvSpPr>
        <p:spPr>
          <a:xfrm flipH="1">
            <a:off x="11683999" y="0"/>
            <a:ext cx="1" cy="6858001"/>
          </a:xfrm>
          <a:prstGeom prst="line">
            <a:avLst/>
          </a:prstGeom>
          <a:ln w="38100">
            <a:solidFill>
              <a:srgbClr val="FEC2AC">
                <a:alpha val="93000"/>
              </a:srgbClr>
            </a:solidFill>
          </a:ln>
        </p:spPr>
        <p:txBody>
          <a:bodyPr lIns="45719" rIns="45719"/>
          <a:lstStyle/>
          <a:p>
            <a:endParaRPr/>
          </a:p>
        </p:txBody>
      </p:sp>
      <p:sp>
        <p:nvSpPr>
          <p:cNvPr id="112" name="Shape 112"/>
          <p:cNvSpPr>
            <a:spLocks noGrp="1"/>
          </p:cNvSpPr>
          <p:nvPr>
            <p:ph type="title"/>
          </p:nvPr>
        </p:nvSpPr>
        <p:spPr>
          <a:xfrm rot="5400000">
            <a:off x="5547359" y="3124200"/>
            <a:ext cx="6309361" cy="609600"/>
          </a:xfrm>
          <a:prstGeom prst="rect">
            <a:avLst/>
          </a:prstGeom>
        </p:spPr>
        <p:txBody>
          <a:bodyPr/>
          <a:lstStyle>
            <a:lvl1pPr>
              <a:defRPr sz="2000" b="1"/>
            </a:lvl1pPr>
          </a:lstStyle>
          <a:p>
            <a:r>
              <a:t>Title Text</a:t>
            </a:r>
          </a:p>
        </p:txBody>
      </p:sp>
      <p:sp>
        <p:nvSpPr>
          <p:cNvPr id="113" name="Shape 113"/>
          <p:cNvSpPr>
            <a:spLocks noGrp="1"/>
          </p:cNvSpPr>
          <p:nvPr>
            <p:ph type="body" sz="quarter" idx="1"/>
          </p:nvPr>
        </p:nvSpPr>
        <p:spPr>
          <a:xfrm>
            <a:off x="9083040" y="274320"/>
            <a:ext cx="2036065" cy="4983480"/>
          </a:xfrm>
          <a:prstGeom prst="rect">
            <a:avLst/>
          </a:prstGeom>
        </p:spPr>
        <p:txBody>
          <a:bodyPr/>
          <a:lstStyle>
            <a:lvl1pPr marL="0" indent="0">
              <a:spcBef>
                <a:spcPts val="1000"/>
              </a:spcBef>
              <a:buClrTx/>
              <a:buSzTx/>
              <a:buFontTx/>
              <a:buNone/>
              <a:defRPr sz="1200"/>
            </a:lvl1pPr>
            <a:lvl2pPr marL="0" indent="365760">
              <a:spcBef>
                <a:spcPts val="1000"/>
              </a:spcBef>
              <a:buClrTx/>
              <a:buSzTx/>
              <a:buFontTx/>
              <a:buNone/>
              <a:defRPr sz="1200"/>
            </a:lvl2pPr>
            <a:lvl3pPr marL="0" indent="731519">
              <a:spcBef>
                <a:spcPts val="1000"/>
              </a:spcBef>
              <a:buClrTx/>
              <a:buSzTx/>
              <a:buFontTx/>
              <a:buNone/>
              <a:defRPr sz="1200"/>
            </a:lvl3pPr>
            <a:lvl4pPr marL="0" indent="1005839">
              <a:spcBef>
                <a:spcPts val="1000"/>
              </a:spcBef>
              <a:buClrTx/>
              <a:buSzTx/>
              <a:buFontTx/>
              <a:buNone/>
              <a:defRPr sz="1200"/>
            </a:lvl4pPr>
            <a:lvl5pPr marL="0" indent="1280159">
              <a:spcBef>
                <a:spcPts val="1000"/>
              </a:spcBef>
              <a:buClrTx/>
              <a:buSzTx/>
              <a:buFontTx/>
              <a:buNone/>
              <a:defRPr sz="1200"/>
            </a:lvl5pPr>
          </a:lstStyle>
          <a:p>
            <a:r>
              <a:t>Body Level One</a:t>
            </a:r>
          </a:p>
          <a:p>
            <a:pPr lvl="1"/>
            <a:r>
              <a:t>Body Level Two</a:t>
            </a:r>
          </a:p>
          <a:p>
            <a:pPr lvl="2"/>
            <a:r>
              <a:t>Body Level Three</a:t>
            </a:r>
          </a:p>
          <a:p>
            <a:pPr lvl="3"/>
            <a:r>
              <a:t>Body Level Four</a:t>
            </a:r>
          </a:p>
          <a:p>
            <a:pPr lvl="4"/>
            <a:r>
              <a:t>Body Level Five</a:t>
            </a:r>
          </a:p>
        </p:txBody>
      </p:sp>
      <p:sp>
        <p:nvSpPr>
          <p:cNvPr id="114" name="Shape 114"/>
          <p:cNvSpPr/>
          <p:nvPr/>
        </p:nvSpPr>
        <p:spPr>
          <a:xfrm flipH="1">
            <a:off x="8331199" y="0"/>
            <a:ext cx="1" cy="6858001"/>
          </a:xfrm>
          <a:prstGeom prst="line">
            <a:avLst/>
          </a:prstGeom>
          <a:ln w="38100">
            <a:solidFill>
              <a:srgbClr val="FEC2AC"/>
            </a:solidFill>
          </a:ln>
        </p:spPr>
        <p:txBody>
          <a:bodyPr lIns="45719" rIns="45719"/>
          <a:lstStyle/>
          <a:p>
            <a:endParaRPr/>
          </a:p>
        </p:txBody>
      </p:sp>
      <p:sp>
        <p:nvSpPr>
          <p:cNvPr id="115" name="Shape 115"/>
          <p:cNvSpPr/>
          <p:nvPr/>
        </p:nvSpPr>
        <p:spPr>
          <a:xfrm flipH="1">
            <a:off x="8256395" y="0"/>
            <a:ext cx="1" cy="6858001"/>
          </a:xfrm>
          <a:prstGeom prst="line">
            <a:avLst/>
          </a:prstGeom>
          <a:ln w="12700">
            <a:solidFill>
              <a:schemeClr val="accent1"/>
            </a:solidFill>
          </a:ln>
        </p:spPr>
        <p:txBody>
          <a:bodyPr lIns="45719" rIns="45719"/>
          <a:lstStyle/>
          <a:p>
            <a:endParaRPr/>
          </a:p>
        </p:txBody>
      </p:sp>
      <p:sp>
        <p:nvSpPr>
          <p:cNvPr id="116" name="Shape 116"/>
          <p:cNvSpPr/>
          <p:nvPr/>
        </p:nvSpPr>
        <p:spPr>
          <a:xfrm flipH="1">
            <a:off x="11988799" y="0"/>
            <a:ext cx="1" cy="6858001"/>
          </a:xfrm>
          <a:prstGeom prst="line">
            <a:avLst/>
          </a:prstGeom>
          <a:ln w="19050">
            <a:solidFill>
              <a:schemeClr val="accent1"/>
            </a:solidFill>
          </a:ln>
        </p:spPr>
        <p:txBody>
          <a:bodyPr lIns="45719" rIns="45719"/>
          <a:lstStyle/>
          <a:p>
            <a:endParaRPr/>
          </a:p>
        </p:txBody>
      </p:sp>
      <p:sp>
        <p:nvSpPr>
          <p:cNvPr id="117" name="Shape 117"/>
          <p:cNvSpPr/>
          <p:nvPr/>
        </p:nvSpPr>
        <p:spPr>
          <a:xfrm>
            <a:off x="11785600" y="0"/>
            <a:ext cx="406400" cy="6858000"/>
          </a:xfrm>
          <a:prstGeom prst="rect">
            <a:avLst/>
          </a:prstGeom>
          <a:solidFill>
            <a:srgbClr val="FEC2AC">
              <a:alpha val="87000"/>
            </a:srgbClr>
          </a:solidFill>
          <a:ln w="12700">
            <a:miter lim="400000"/>
          </a:ln>
        </p:spPr>
        <p:txBody>
          <a:bodyPr lIns="45719" rIns="45719" anchor="ctr"/>
          <a:lstStyle/>
          <a:p>
            <a:pPr algn="ctr">
              <a:defRPr>
                <a:solidFill>
                  <a:srgbClr val="FFFFFF"/>
                </a:solidFill>
              </a:defRPr>
            </a:pPr>
            <a:endParaRPr/>
          </a:p>
        </p:txBody>
      </p:sp>
      <p:sp>
        <p:nvSpPr>
          <p:cNvPr id="118" name="Shape 118"/>
          <p:cNvSpPr/>
          <p:nvPr/>
        </p:nvSpPr>
        <p:spPr>
          <a:xfrm flipH="1">
            <a:off x="11887199" y="0"/>
            <a:ext cx="1" cy="6858001"/>
          </a:xfrm>
          <a:prstGeom prst="line">
            <a:avLst/>
          </a:prstGeom>
          <a:ln>
            <a:solidFill>
              <a:schemeClr val="accent1"/>
            </a:solidFill>
          </a:ln>
        </p:spPr>
        <p:txBody>
          <a:bodyPr lIns="45719" rIns="45719"/>
          <a:lstStyle/>
          <a:p>
            <a:endParaRPr/>
          </a:p>
        </p:txBody>
      </p:sp>
      <p:sp>
        <p:nvSpPr>
          <p:cNvPr id="119" name="Shape 119"/>
          <p:cNvSpPr/>
          <p:nvPr/>
        </p:nvSpPr>
        <p:spPr>
          <a:xfrm>
            <a:off x="10875264" y="5714999"/>
            <a:ext cx="731521" cy="548642"/>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20" name="Shape 12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127" name="Shape 127"/>
          <p:cNvSpPr/>
          <p:nvPr/>
        </p:nvSpPr>
        <p:spPr>
          <a:xfrm flipH="1">
            <a:off x="11683999" y="0"/>
            <a:ext cx="1" cy="6858001"/>
          </a:xfrm>
          <a:prstGeom prst="line">
            <a:avLst/>
          </a:prstGeom>
          <a:ln w="38100">
            <a:solidFill>
              <a:srgbClr val="FEC2AC"/>
            </a:solidFill>
          </a:ln>
        </p:spPr>
        <p:txBody>
          <a:bodyPr lIns="45719" rIns="45719"/>
          <a:lstStyle/>
          <a:p>
            <a:endParaRPr/>
          </a:p>
        </p:txBody>
      </p:sp>
      <p:sp>
        <p:nvSpPr>
          <p:cNvPr id="128" name="Shape 128"/>
          <p:cNvSpPr/>
          <p:nvPr/>
        </p:nvSpPr>
        <p:spPr>
          <a:xfrm>
            <a:off x="10875264" y="5714999"/>
            <a:ext cx="731521" cy="548642"/>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29" name="Shape 129"/>
          <p:cNvSpPr>
            <a:spLocks noGrp="1"/>
          </p:cNvSpPr>
          <p:nvPr>
            <p:ph type="title"/>
          </p:nvPr>
        </p:nvSpPr>
        <p:spPr>
          <a:xfrm rot="5400000">
            <a:off x="5518403" y="3124200"/>
            <a:ext cx="6309361" cy="609600"/>
          </a:xfrm>
          <a:prstGeom prst="rect">
            <a:avLst/>
          </a:prstGeom>
        </p:spPr>
        <p:txBody>
          <a:bodyPr/>
          <a:lstStyle>
            <a:lvl1pPr>
              <a:defRPr sz="2000" b="1"/>
            </a:lvl1pPr>
          </a:lstStyle>
          <a:p>
            <a:r>
              <a:t>Title Text</a:t>
            </a:r>
          </a:p>
        </p:txBody>
      </p:sp>
      <p:sp>
        <p:nvSpPr>
          <p:cNvPr id="130" name="Shape 130"/>
          <p:cNvSpPr>
            <a:spLocks noGrp="1"/>
          </p:cNvSpPr>
          <p:nvPr>
            <p:ph type="pic" idx="13"/>
          </p:nvPr>
        </p:nvSpPr>
        <p:spPr>
          <a:xfrm>
            <a:off x="0" y="0"/>
            <a:ext cx="8229600" cy="6858000"/>
          </a:xfrm>
          <a:prstGeom prst="rect">
            <a:avLst/>
          </a:prstGeom>
        </p:spPr>
        <p:txBody>
          <a:bodyPr lIns="91439" rIns="91439">
            <a:noAutofit/>
          </a:bodyPr>
          <a:lstStyle/>
          <a:p>
            <a:endParaRPr/>
          </a:p>
        </p:txBody>
      </p:sp>
      <p:sp>
        <p:nvSpPr>
          <p:cNvPr id="131" name="Shape 131"/>
          <p:cNvSpPr>
            <a:spLocks noGrp="1"/>
          </p:cNvSpPr>
          <p:nvPr>
            <p:ph type="body" sz="quarter" idx="1"/>
          </p:nvPr>
        </p:nvSpPr>
        <p:spPr>
          <a:xfrm>
            <a:off x="9021064" y="264795"/>
            <a:ext cx="2032001" cy="4956048"/>
          </a:xfrm>
          <a:prstGeom prst="rect">
            <a:avLst/>
          </a:prstGeom>
        </p:spPr>
        <p:txBody>
          <a:bodyPr/>
          <a:lstStyle>
            <a:lvl1pPr marL="0" indent="0">
              <a:spcBef>
                <a:spcPts val="400"/>
              </a:spcBef>
              <a:buClrTx/>
              <a:buSzTx/>
              <a:buFontTx/>
              <a:buNone/>
              <a:defRPr sz="1200"/>
            </a:lvl1pPr>
            <a:lvl2pPr marL="640080" indent="-274320">
              <a:spcBef>
                <a:spcPts val="400"/>
              </a:spcBef>
              <a:buClrTx/>
              <a:buFontTx/>
              <a:defRPr sz="1200"/>
            </a:lvl2pPr>
            <a:lvl3pPr marL="950976" indent="-219456">
              <a:spcBef>
                <a:spcPts val="400"/>
              </a:spcBef>
              <a:buClrTx/>
              <a:buFontTx/>
              <a:defRPr sz="1200"/>
            </a:lvl3pPr>
            <a:lvl4pPr>
              <a:spcBef>
                <a:spcPts val="400"/>
              </a:spcBef>
              <a:buClrTx/>
              <a:buFontTx/>
              <a:defRPr sz="1200"/>
            </a:lvl4pPr>
            <a:lvl5pPr marL="1524000" indent="-243840">
              <a:spcBef>
                <a:spcPts val="400"/>
              </a:spcBef>
              <a:buClrTx/>
              <a:buFontTx/>
              <a:defRPr sz="1200"/>
            </a:lvl5pPr>
          </a:lstStyle>
          <a:p>
            <a:r>
              <a:t>Body Level One</a:t>
            </a:r>
          </a:p>
          <a:p>
            <a:pPr lvl="1"/>
            <a:r>
              <a:t>Body Level Two</a:t>
            </a:r>
          </a:p>
          <a:p>
            <a:pPr lvl="2"/>
            <a:r>
              <a:t>Body Level Three</a:t>
            </a:r>
          </a:p>
          <a:p>
            <a:pPr lvl="3"/>
            <a:r>
              <a:t>Body Level Four</a:t>
            </a:r>
          </a:p>
          <a:p>
            <a:pPr lvl="4"/>
            <a:r>
              <a:t>Body Level Five</a:t>
            </a:r>
          </a:p>
        </p:txBody>
      </p:sp>
      <p:sp>
        <p:nvSpPr>
          <p:cNvPr id="132" name="Shape 132"/>
          <p:cNvSpPr/>
          <p:nvPr/>
        </p:nvSpPr>
        <p:spPr>
          <a:xfrm flipH="1">
            <a:off x="11988799" y="0"/>
            <a:ext cx="1" cy="6858001"/>
          </a:xfrm>
          <a:prstGeom prst="line">
            <a:avLst/>
          </a:prstGeom>
          <a:ln>
            <a:solidFill>
              <a:srgbClr val="000000"/>
            </a:solidFill>
          </a:ln>
        </p:spPr>
        <p:txBody>
          <a:bodyPr lIns="45719" rIns="45719"/>
          <a:lstStyle/>
          <a:p>
            <a:endParaRPr/>
          </a:p>
        </p:txBody>
      </p:sp>
      <p:sp>
        <p:nvSpPr>
          <p:cNvPr id="133" name="Shape 133"/>
          <p:cNvSpPr/>
          <p:nvPr/>
        </p:nvSpPr>
        <p:spPr>
          <a:xfrm>
            <a:off x="11785600" y="0"/>
            <a:ext cx="406400" cy="6858000"/>
          </a:xfrm>
          <a:prstGeom prst="rect">
            <a:avLst/>
          </a:prstGeom>
          <a:solidFill>
            <a:srgbClr val="FEC2AC"/>
          </a:solidFill>
          <a:ln w="12700">
            <a:miter lim="400000"/>
          </a:ln>
        </p:spPr>
        <p:txBody>
          <a:bodyPr lIns="45719" rIns="45719" anchor="ctr"/>
          <a:lstStyle/>
          <a:p>
            <a:pPr algn="ctr">
              <a:defRPr>
                <a:solidFill>
                  <a:srgbClr val="FFFFFF"/>
                </a:solidFill>
              </a:defRPr>
            </a:pPr>
            <a:endParaRPr/>
          </a:p>
        </p:txBody>
      </p:sp>
      <p:sp>
        <p:nvSpPr>
          <p:cNvPr id="134" name="Shape 134"/>
          <p:cNvSpPr/>
          <p:nvPr/>
        </p:nvSpPr>
        <p:spPr>
          <a:xfrm flipH="1">
            <a:off x="11887199" y="0"/>
            <a:ext cx="1" cy="6858001"/>
          </a:xfrm>
          <a:prstGeom prst="line">
            <a:avLst/>
          </a:prstGeom>
          <a:ln>
            <a:solidFill>
              <a:schemeClr val="accent1"/>
            </a:solidFill>
          </a:ln>
        </p:spPr>
        <p:txBody>
          <a:bodyPr lIns="45719" rIns="45719"/>
          <a:lstStyle/>
          <a:p>
            <a:endParaRPr/>
          </a:p>
        </p:txBody>
      </p:sp>
      <p:sp>
        <p:nvSpPr>
          <p:cNvPr id="135" name="Shape 135"/>
          <p:cNvSpPr/>
          <p:nvPr/>
        </p:nvSpPr>
        <p:spPr>
          <a:xfrm flipH="1">
            <a:off x="8331199" y="0"/>
            <a:ext cx="1" cy="6858001"/>
          </a:xfrm>
          <a:prstGeom prst="line">
            <a:avLst/>
          </a:prstGeom>
          <a:ln w="38100">
            <a:solidFill>
              <a:srgbClr val="FEC2AC"/>
            </a:solidFill>
          </a:ln>
        </p:spPr>
        <p:txBody>
          <a:bodyPr lIns="45719" rIns="45719"/>
          <a:lstStyle/>
          <a:p>
            <a:endParaRPr/>
          </a:p>
        </p:txBody>
      </p:sp>
      <p:sp>
        <p:nvSpPr>
          <p:cNvPr id="136" name="Shape 136"/>
          <p:cNvSpPr/>
          <p:nvPr/>
        </p:nvSpPr>
        <p:spPr>
          <a:xfrm flipH="1">
            <a:off x="8256395" y="0"/>
            <a:ext cx="1" cy="6858001"/>
          </a:xfrm>
          <a:prstGeom prst="line">
            <a:avLst/>
          </a:prstGeom>
          <a:ln w="12700">
            <a:solidFill>
              <a:schemeClr val="accent1"/>
            </a:solidFill>
          </a:ln>
        </p:spPr>
        <p:txBody>
          <a:bodyPr lIns="45719" rIns="45719"/>
          <a:lstStyle/>
          <a:p>
            <a:endParaRPr/>
          </a:p>
        </p:txBody>
      </p:sp>
      <p:sp>
        <p:nvSpPr>
          <p:cNvPr id="137" name="Shape 13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p:nvPr/>
        </p:nvSpPr>
        <p:spPr>
          <a:xfrm flipH="1">
            <a:off x="11683999" y="0"/>
            <a:ext cx="1" cy="6858001"/>
          </a:xfrm>
          <a:prstGeom prst="line">
            <a:avLst/>
          </a:prstGeom>
          <a:ln w="38100">
            <a:solidFill>
              <a:srgbClr val="FEC2AC">
                <a:alpha val="93000"/>
              </a:srgbClr>
            </a:solidFill>
          </a:ln>
        </p:spPr>
        <p:txBody>
          <a:bodyPr lIns="45719" rIns="45719"/>
          <a:lstStyle/>
          <a:p>
            <a:endParaRPr/>
          </a:p>
        </p:txBody>
      </p:sp>
      <p:sp>
        <p:nvSpPr>
          <p:cNvPr id="3" name="Shape 3"/>
          <p:cNvSpPr/>
          <p:nvPr/>
        </p:nvSpPr>
        <p:spPr>
          <a:xfrm flipH="1">
            <a:off x="101599" y="0"/>
            <a:ext cx="2" cy="6858001"/>
          </a:xfrm>
          <a:prstGeom prst="line">
            <a:avLst/>
          </a:prstGeom>
          <a:ln w="57150">
            <a:solidFill>
              <a:srgbClr val="FEC2AC"/>
            </a:solidFill>
          </a:ln>
        </p:spPr>
        <p:txBody>
          <a:bodyPr lIns="45719" rIns="45719"/>
          <a:lstStyle/>
          <a:p>
            <a:endParaRPr/>
          </a:p>
        </p:txBody>
      </p:sp>
      <p:sp>
        <p:nvSpPr>
          <p:cNvPr id="4" name="Shape 4"/>
          <p:cNvSpPr/>
          <p:nvPr/>
        </p:nvSpPr>
        <p:spPr>
          <a:xfrm flipH="1">
            <a:off x="11988799" y="0"/>
            <a:ext cx="1" cy="6858001"/>
          </a:xfrm>
          <a:prstGeom prst="line">
            <a:avLst/>
          </a:prstGeom>
          <a:ln w="19050">
            <a:solidFill>
              <a:schemeClr val="accent1"/>
            </a:solidFill>
          </a:ln>
        </p:spPr>
        <p:txBody>
          <a:bodyPr lIns="45719" rIns="45719"/>
          <a:lstStyle/>
          <a:p>
            <a:endParaRPr/>
          </a:p>
        </p:txBody>
      </p:sp>
      <p:sp>
        <p:nvSpPr>
          <p:cNvPr id="5" name="Shape 5"/>
          <p:cNvSpPr/>
          <p:nvPr/>
        </p:nvSpPr>
        <p:spPr>
          <a:xfrm>
            <a:off x="11785600" y="0"/>
            <a:ext cx="406400" cy="6858000"/>
          </a:xfrm>
          <a:prstGeom prst="rect">
            <a:avLst/>
          </a:prstGeom>
          <a:solidFill>
            <a:srgbClr val="FEC2AC">
              <a:alpha val="87000"/>
            </a:srgbClr>
          </a:solidFill>
          <a:ln w="12700">
            <a:miter lim="400000"/>
          </a:ln>
        </p:spPr>
        <p:txBody>
          <a:bodyPr lIns="45719" rIns="45719" anchor="ctr"/>
          <a:lstStyle/>
          <a:p>
            <a:pPr algn="ctr">
              <a:defRPr>
                <a:solidFill>
                  <a:srgbClr val="FFFFFF"/>
                </a:solidFill>
              </a:defRPr>
            </a:pPr>
            <a:endParaRPr/>
          </a:p>
        </p:txBody>
      </p:sp>
      <p:sp>
        <p:nvSpPr>
          <p:cNvPr id="6" name="Shape 6"/>
          <p:cNvSpPr/>
          <p:nvPr/>
        </p:nvSpPr>
        <p:spPr>
          <a:xfrm flipH="1">
            <a:off x="11887199" y="0"/>
            <a:ext cx="1" cy="6858001"/>
          </a:xfrm>
          <a:prstGeom prst="line">
            <a:avLst/>
          </a:prstGeom>
          <a:ln>
            <a:solidFill>
              <a:schemeClr val="accent1"/>
            </a:solidFill>
          </a:ln>
        </p:spPr>
        <p:txBody>
          <a:bodyPr lIns="45719" rIns="45719"/>
          <a:lstStyle/>
          <a:p>
            <a:endParaRPr/>
          </a:p>
        </p:txBody>
      </p:sp>
      <p:sp>
        <p:nvSpPr>
          <p:cNvPr id="7" name="Shape 7"/>
          <p:cNvSpPr/>
          <p:nvPr/>
        </p:nvSpPr>
        <p:spPr>
          <a:xfrm>
            <a:off x="10875264" y="5714999"/>
            <a:ext cx="731521" cy="548642"/>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8" name="Shape 8"/>
          <p:cNvSpPr>
            <a:spLocks noGrp="1"/>
          </p:cNvSpPr>
          <p:nvPr>
            <p:ph type="title"/>
          </p:nvPr>
        </p:nvSpPr>
        <p:spPr>
          <a:xfrm>
            <a:off x="609600" y="274638"/>
            <a:ext cx="9956800" cy="1143001"/>
          </a:xfrm>
          <a:prstGeom prst="rect">
            <a:avLst/>
          </a:prstGeom>
          <a:ln w="12700">
            <a:miter lim="400000"/>
          </a:ln>
          <a:extLst>
            <a:ext uri="{C572A759-6A51-4108-AA02-DFA0A04FC94B}">
              <ma14:wrappingTextBoxFlag xmlns:ma14="http://schemas.microsoft.com/office/mac/drawingml/2011/main" xmlns="" val="1"/>
            </a:ext>
          </a:extLst>
        </p:spPr>
        <p:txBody>
          <a:bodyPr lIns="45719" rIns="45719" anchor="b">
            <a:normAutofit/>
          </a:bodyPr>
          <a:lstStyle/>
          <a:p>
            <a:r>
              <a:t>Title Text</a:t>
            </a:r>
          </a:p>
        </p:txBody>
      </p:sp>
      <p:sp>
        <p:nvSpPr>
          <p:cNvPr id="9" name="Shape 9"/>
          <p:cNvSpPr>
            <a:spLocks noGrp="1"/>
          </p:cNvSpPr>
          <p:nvPr>
            <p:ph type="body" idx="1"/>
          </p:nvPr>
        </p:nvSpPr>
        <p:spPr>
          <a:xfrm>
            <a:off x="609600" y="1600200"/>
            <a:ext cx="9956800" cy="4873753"/>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10" name="Shape 10"/>
          <p:cNvSpPr>
            <a:spLocks noGrp="1"/>
          </p:cNvSpPr>
          <p:nvPr>
            <p:ph type="sldNum" sz="quarter" idx="2"/>
          </p:nvPr>
        </p:nvSpPr>
        <p:spPr>
          <a:xfrm>
            <a:off x="11090921" y="5840984"/>
            <a:ext cx="308334" cy="307341"/>
          </a:xfrm>
          <a:prstGeom prst="rect">
            <a:avLst/>
          </a:prstGeom>
          <a:ln w="12700">
            <a:miter lim="400000"/>
          </a:ln>
        </p:spPr>
        <p:txBody>
          <a:bodyPr wrap="none" lIns="45719" rIns="45719" anchor="ctr">
            <a:spAutoFit/>
          </a:bodyPr>
          <a:lstStyle>
            <a:lvl1pPr algn="ctr">
              <a:defRPr sz="1400" b="1">
                <a:solidFill>
                  <a:srgbClr val="FFFFFF"/>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1pPr>
      <a:lvl2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2pPr>
      <a:lvl3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3pPr>
      <a:lvl4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4pPr>
      <a:lvl5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5pPr>
      <a:lvl6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6pPr>
      <a:lvl7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7pPr>
      <a:lvl8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8pPr>
      <a:lvl9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9pPr>
    </p:titleStyle>
    <p:bodyStyle>
      <a:lvl1pPr marL="274320" marR="0" indent="-274320" algn="l" defTabSz="914400" rtl="0" latinLnBrk="0">
        <a:lnSpc>
          <a:spcPct val="100000"/>
        </a:lnSpc>
        <a:spcBef>
          <a:spcPts val="600"/>
        </a:spcBef>
        <a:spcAft>
          <a:spcPts val="0"/>
        </a:spcAft>
        <a:buClr>
          <a:schemeClr val="accent1"/>
        </a:buClr>
        <a:buSzPct val="7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1pPr>
      <a:lvl2pPr marL="679268" marR="0" indent="-313508" algn="l" defTabSz="914400" rtl="0" latinLnBrk="0">
        <a:lnSpc>
          <a:spcPct val="100000"/>
        </a:lnSpc>
        <a:spcBef>
          <a:spcPts val="600"/>
        </a:spcBef>
        <a:spcAft>
          <a:spcPts val="0"/>
        </a:spcAft>
        <a:buClr>
          <a:schemeClr val="accent1"/>
        </a:buClr>
        <a:buSzPct val="8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2pPr>
      <a:lvl3pPr marL="975360" marR="0" indent="-243840" algn="l" defTabSz="914400" rtl="0" latinLnBrk="0">
        <a:lnSpc>
          <a:spcPct val="100000"/>
        </a:lnSpc>
        <a:spcBef>
          <a:spcPts val="600"/>
        </a:spcBef>
        <a:spcAft>
          <a:spcPts val="0"/>
        </a:spcAft>
        <a:buClr>
          <a:schemeClr val="accent1"/>
        </a:buClr>
        <a:buSzPct val="6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3pPr>
      <a:lvl4pPr marL="1249679" marR="0" indent="-243839" algn="l" defTabSz="914400" rtl="0" latinLnBrk="0">
        <a:lnSpc>
          <a:spcPct val="100000"/>
        </a:lnSpc>
        <a:spcBef>
          <a:spcPts val="600"/>
        </a:spcBef>
        <a:spcAft>
          <a:spcPts val="0"/>
        </a:spcAft>
        <a:buClr>
          <a:schemeClr val="accent1"/>
        </a:buClr>
        <a:buSzPct val="6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4pPr>
      <a:lvl5pPr marL="1554479" marR="0" indent="-274319" algn="l" defTabSz="914400" rtl="0" latinLnBrk="0">
        <a:lnSpc>
          <a:spcPct val="100000"/>
        </a:lnSpc>
        <a:spcBef>
          <a:spcPts val="600"/>
        </a:spcBef>
        <a:spcAft>
          <a:spcPts val="0"/>
        </a:spcAft>
        <a:buClr>
          <a:schemeClr val="accent1"/>
        </a:buClr>
        <a:buSzPct val="68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5pPr>
      <a:lvl6pPr marL="1828800" marR="0" indent="-274319" algn="l" defTabSz="914400" rtl="0" latinLnBrk="0">
        <a:lnSpc>
          <a:spcPct val="100000"/>
        </a:lnSpc>
        <a:spcBef>
          <a:spcPts val="600"/>
        </a:spcBef>
        <a:spcAft>
          <a:spcPts val="0"/>
        </a:spcAft>
        <a:buClr>
          <a:schemeClr val="accent1"/>
        </a:buClr>
        <a:buSzPct val="10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6pPr>
      <a:lvl7pPr marL="2142308" marR="0" indent="-313508" algn="l" defTabSz="914400" rtl="0" latinLnBrk="0">
        <a:lnSpc>
          <a:spcPct val="100000"/>
        </a:lnSpc>
        <a:spcBef>
          <a:spcPts val="600"/>
        </a:spcBef>
        <a:spcAft>
          <a:spcPts val="0"/>
        </a:spcAft>
        <a:buClr>
          <a:schemeClr val="accent1"/>
        </a:buClr>
        <a:buSzPct val="6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7pPr>
      <a:lvl8pPr marL="2416628" marR="0" indent="-313508" algn="l" defTabSz="914400" rtl="0" latinLnBrk="0">
        <a:lnSpc>
          <a:spcPct val="100000"/>
        </a:lnSpc>
        <a:spcBef>
          <a:spcPts val="600"/>
        </a:spcBef>
        <a:spcAft>
          <a:spcPts val="0"/>
        </a:spcAft>
        <a:buClr>
          <a:schemeClr val="accent1"/>
        </a:buClr>
        <a:buSzPct val="10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8pPr>
      <a:lvl9pPr marL="2690948" marR="0" indent="-313508" algn="l" defTabSz="914400" rtl="0" latinLnBrk="0">
        <a:lnSpc>
          <a:spcPct val="100000"/>
        </a:lnSpc>
        <a:spcBef>
          <a:spcPts val="600"/>
        </a:spcBef>
        <a:spcAft>
          <a:spcPts val="0"/>
        </a:spcAft>
        <a:buClr>
          <a:schemeClr val="accent1"/>
        </a:buClr>
        <a:buSzPct val="10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9pPr>
    </p:bodyStyle>
    <p:otherStyle>
      <a:lvl1pPr marL="0" marR="0" indent="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1pPr>
      <a:lvl2pPr marL="0" marR="0" indent="4572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2pPr>
      <a:lvl3pPr marL="0" marR="0" indent="9144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3pPr>
      <a:lvl4pPr marL="0" marR="0" indent="13716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4pPr>
      <a:lvl5pPr marL="0" marR="0" indent="18288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5pPr>
      <a:lvl6pPr marL="0" marR="0" indent="22860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6pPr>
      <a:lvl7pPr marL="0" marR="0" indent="27432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7pPr>
      <a:lvl8pPr marL="0" marR="0" indent="32004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8pPr>
      <a:lvl9pPr marL="0" marR="0" indent="36576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image" Target="../media/image8.t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p:cNvSpPr>
          <p:nvPr>
            <p:ph type="ctrTitle"/>
          </p:nvPr>
        </p:nvSpPr>
        <p:spPr>
          <a:xfrm>
            <a:off x="2985369" y="2172222"/>
            <a:ext cx="8229601" cy="1894363"/>
          </a:xfrm>
          <a:prstGeom prst="rect">
            <a:avLst/>
          </a:prstGeom>
        </p:spPr>
        <p:txBody>
          <a:bodyPr/>
          <a:lstStyle>
            <a:lvl1pPr>
              <a:defRPr sz="4800"/>
            </a:lvl1pPr>
          </a:lstStyle>
          <a:p>
            <a:r>
              <a:t>Searching for Success</a:t>
            </a:r>
          </a:p>
        </p:txBody>
      </p:sp>
      <p:sp>
        <p:nvSpPr>
          <p:cNvPr id="165" name="Shape 165"/>
          <p:cNvSpPr>
            <a:spLocks noGrp="1"/>
          </p:cNvSpPr>
          <p:nvPr>
            <p:ph type="subTitle" sz="quarter" idx="1"/>
          </p:nvPr>
        </p:nvSpPr>
        <p:spPr>
          <a:xfrm>
            <a:off x="3060525" y="3976187"/>
            <a:ext cx="8229601" cy="1371601"/>
          </a:xfrm>
          <a:prstGeom prst="rect">
            <a:avLst/>
          </a:prstGeom>
        </p:spPr>
        <p:txBody>
          <a:bodyPr/>
          <a:lstStyle>
            <a:lvl1pPr>
              <a:defRPr sz="2000"/>
            </a:lvl1pPr>
          </a:lstStyle>
          <a:p>
            <a:r>
              <a:t>Using google searches to predict the stock market</a:t>
            </a:r>
          </a:p>
        </p:txBody>
      </p:sp>
      <p:sp>
        <p:nvSpPr>
          <p:cNvPr id="166" name="Shape 166"/>
          <p:cNvSpPr/>
          <p:nvPr/>
        </p:nvSpPr>
        <p:spPr>
          <a:xfrm>
            <a:off x="3060525" y="4954137"/>
            <a:ext cx="7925924" cy="370841"/>
          </a:xfrm>
          <a:prstGeom prst="rect">
            <a:avLst/>
          </a:prstGeom>
          <a:ln w="12700">
            <a:miter lim="400000"/>
          </a:ln>
          <a:extLst>
            <a:ext uri="{C572A759-6A51-4108-AA02-DFA0A04FC94B}">
              <ma14:wrappingTextBoxFlag xmlns:ma14="http://schemas.microsoft.com/office/mac/drawingml/2011/main" xmlns="" val="1"/>
            </a:ext>
          </a:extLst>
        </p:spPr>
        <p:txBody>
          <a:bodyPr wrap="square" lIns="45719" rIns="45719">
            <a:spAutoFit/>
          </a:bodyPr>
          <a:lstStyle>
            <a:lvl1pPr>
              <a:defRPr>
                <a:solidFill>
                  <a:srgbClr val="3B3E42"/>
                </a:solidFill>
              </a:defRPr>
            </a:lvl1pPr>
          </a:lstStyle>
          <a:p>
            <a:r>
              <a:rPr dirty="0" err="1"/>
              <a:t>Jahnavi</a:t>
            </a:r>
            <a:r>
              <a:rPr dirty="0"/>
              <a:t> </a:t>
            </a:r>
            <a:r>
              <a:rPr dirty="0" err="1"/>
              <a:t>Jasti</a:t>
            </a:r>
            <a:r>
              <a:rPr dirty="0"/>
              <a:t>, </a:t>
            </a:r>
            <a:r>
              <a:rPr dirty="0" err="1"/>
              <a:t>Khyati</a:t>
            </a:r>
            <a:r>
              <a:rPr dirty="0"/>
              <a:t> Parekh, Erin Orbits, Abhishek Varma, Angel Wang</a:t>
            </a:r>
          </a:p>
        </p:txBody>
      </p:sp>
      <p:pic>
        <p:nvPicPr>
          <p:cNvPr id="167" name="image2.png"/>
          <p:cNvPicPr>
            <a:picLocks noChangeAspect="1"/>
          </p:cNvPicPr>
          <p:nvPr/>
        </p:nvPicPr>
        <p:blipFill>
          <a:blip r:embed="rId2">
            <a:extLst/>
          </a:blip>
          <a:stretch>
            <a:fillRect/>
          </a:stretch>
        </p:blipFill>
        <p:spPr>
          <a:xfrm>
            <a:off x="8736573" y="568908"/>
            <a:ext cx="2478397" cy="1431523"/>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Shape 236"/>
          <p:cNvSpPr>
            <a:spLocks noGrp="1"/>
          </p:cNvSpPr>
          <p:nvPr>
            <p:ph type="title"/>
          </p:nvPr>
        </p:nvSpPr>
        <p:spPr>
          <a:prstGeom prst="rect">
            <a:avLst/>
          </a:prstGeom>
        </p:spPr>
        <p:txBody>
          <a:bodyPr/>
          <a:lstStyle>
            <a:lvl1pPr>
              <a:defRPr sz="3200" b="1"/>
            </a:lvl1pPr>
          </a:lstStyle>
          <a:p>
            <a:r>
              <a:t>Control Logic – Earnings Report Module</a:t>
            </a:r>
          </a:p>
        </p:txBody>
      </p:sp>
      <p:pic>
        <p:nvPicPr>
          <p:cNvPr id="237" name="image6.png"/>
          <p:cNvPicPr>
            <a:picLocks noChangeAspect="1"/>
          </p:cNvPicPr>
          <p:nvPr/>
        </p:nvPicPr>
        <p:blipFill>
          <a:blip r:embed="rId2">
            <a:extLst/>
          </a:blip>
          <a:srcRect l="3763" t="20699" r="9543" b="64033"/>
          <a:stretch>
            <a:fillRect/>
          </a:stretch>
        </p:blipFill>
        <p:spPr>
          <a:xfrm>
            <a:off x="526072" y="2019299"/>
            <a:ext cx="9421812" cy="1227139"/>
          </a:xfrm>
          <a:prstGeom prst="rect">
            <a:avLst/>
          </a:prstGeom>
          <a:ln w="12700">
            <a:miter lim="400000"/>
          </a:ln>
        </p:spPr>
      </p:pic>
      <p:pic>
        <p:nvPicPr>
          <p:cNvPr id="238" name="image6.png"/>
          <p:cNvPicPr>
            <a:picLocks noChangeAspect="1"/>
          </p:cNvPicPr>
          <p:nvPr/>
        </p:nvPicPr>
        <p:blipFill>
          <a:blip r:embed="rId2">
            <a:extLst/>
          </a:blip>
          <a:srcRect l="4399" t="67766" r="20593"/>
          <a:stretch>
            <a:fillRect/>
          </a:stretch>
        </p:blipFill>
        <p:spPr>
          <a:xfrm>
            <a:off x="726489" y="3699028"/>
            <a:ext cx="6956425" cy="2211387"/>
          </a:xfrm>
          <a:prstGeom prst="rect">
            <a:avLst/>
          </a:prstGeom>
          <a:ln w="12700">
            <a:miter lim="400000"/>
          </a:ln>
        </p:spPr>
      </p:pic>
      <p:sp>
        <p:nvSpPr>
          <p:cNvPr id="239" name="Shape 239"/>
          <p:cNvSpPr/>
          <p:nvPr/>
        </p:nvSpPr>
        <p:spPr>
          <a:xfrm>
            <a:off x="526072" y="1617662"/>
            <a:ext cx="7712076" cy="43706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lnSpc>
                <a:spcPct val="90000"/>
              </a:lnSpc>
              <a:spcBef>
                <a:spcPts val="1000"/>
              </a:spcBef>
              <a:defRPr sz="2400">
                <a:latin typeface="Arial"/>
                <a:ea typeface="Arial"/>
                <a:cs typeface="Arial"/>
                <a:sym typeface="Arial"/>
              </a:defRPr>
            </a:lvl1pPr>
          </a:lstStyle>
          <a:p>
            <a:r>
              <a:t>get_quarter_begin():</a:t>
            </a:r>
          </a:p>
        </p:txBody>
      </p:sp>
      <p:sp>
        <p:nvSpPr>
          <p:cNvPr id="240" name="Shape 240"/>
          <p:cNvSpPr/>
          <p:nvPr/>
        </p:nvSpPr>
        <p:spPr>
          <a:xfrm>
            <a:off x="526070" y="3325486"/>
            <a:ext cx="7712076" cy="437070"/>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lnSpc>
                <a:spcPct val="90000"/>
              </a:lnSpc>
              <a:spcBef>
                <a:spcPts val="1000"/>
              </a:spcBef>
              <a:defRPr sz="2400">
                <a:latin typeface="Arial"/>
                <a:ea typeface="Arial"/>
                <a:cs typeface="Arial"/>
                <a:sym typeface="Arial"/>
              </a:defRPr>
            </a:lvl1pPr>
          </a:lstStyle>
          <a:p>
            <a:r>
              <a:t>get_quarter_end(par_date=None):</a:t>
            </a:r>
          </a:p>
        </p:txBody>
      </p:sp>
      <p:sp>
        <p:nvSpPr>
          <p:cNvPr id="241" name="Shape 241"/>
          <p:cNvSpPr/>
          <p:nvPr/>
        </p:nvSpPr>
        <p:spPr>
          <a:xfrm>
            <a:off x="5713183" y="1464538"/>
            <a:ext cx="5049925" cy="713741"/>
          </a:xfrm>
          <a:prstGeom prst="rect">
            <a:avLst/>
          </a:prstGeom>
          <a:solidFill>
            <a:srgbClr val="FAFAFA"/>
          </a:solidFill>
          <a:ln w="12700">
            <a:solidFill>
              <a:srgbClr val="4472C4"/>
            </a:solidFill>
            <a:miter/>
          </a:ln>
          <a:extLst>
            <a:ext uri="{C572A759-6A51-4108-AA02-DFA0A04FC94B}">
              <ma14:wrappingTextBoxFlag xmlns:ma14="http://schemas.microsoft.com/office/mac/drawingml/2011/main" xmlns="" val="1"/>
            </a:ext>
          </a:extLst>
        </p:spPr>
        <p:txBody>
          <a:bodyPr lIns="45719" rIns="45719">
            <a:spAutoFit/>
          </a:bodyPr>
          <a:lstStyle>
            <a:lvl1pPr>
              <a:defRPr sz="2000">
                <a:latin typeface="Gill Sans MT"/>
                <a:ea typeface="Gill Sans MT"/>
                <a:cs typeface="Gill Sans MT"/>
                <a:sym typeface="Gill Sans MT"/>
              </a:defRPr>
            </a:lvl1pPr>
          </a:lstStyle>
          <a:p>
            <a:r>
              <a:t>Constructing dates for 1st day of Jan., April, July, &amp; Oct. of current year</a:t>
            </a:r>
          </a:p>
        </p:txBody>
      </p:sp>
      <p:sp>
        <p:nvSpPr>
          <p:cNvPr id="242" name="Shape 242"/>
          <p:cNvSpPr/>
          <p:nvPr/>
        </p:nvSpPr>
        <p:spPr>
          <a:xfrm flipV="1">
            <a:off x="4996907" y="2172423"/>
            <a:ext cx="704851" cy="147638"/>
          </a:xfrm>
          <a:prstGeom prst="line">
            <a:avLst/>
          </a:prstGeom>
          <a:ln w="12700">
            <a:solidFill>
              <a:srgbClr val="4472C4"/>
            </a:solidFill>
          </a:ln>
        </p:spPr>
        <p:txBody>
          <a:bodyPr lIns="45719" rIns="45719"/>
          <a:lstStyle/>
          <a:p>
            <a:endParaRPr/>
          </a:p>
        </p:txBody>
      </p:sp>
      <p:sp>
        <p:nvSpPr>
          <p:cNvPr id="243" name="Shape 243"/>
          <p:cNvSpPr/>
          <p:nvPr/>
        </p:nvSpPr>
        <p:spPr>
          <a:xfrm>
            <a:off x="5701756" y="3697051"/>
            <a:ext cx="5727375" cy="713741"/>
          </a:xfrm>
          <a:prstGeom prst="rect">
            <a:avLst/>
          </a:prstGeom>
          <a:solidFill>
            <a:srgbClr val="FAFAFA"/>
          </a:solidFill>
          <a:ln w="12700">
            <a:solidFill>
              <a:srgbClr val="4472C4"/>
            </a:solidFill>
            <a:miter/>
          </a:ln>
          <a:extLst>
            <a:ext uri="{C572A759-6A51-4108-AA02-DFA0A04FC94B}">
              <ma14:wrappingTextBoxFlag xmlns:ma14="http://schemas.microsoft.com/office/mac/drawingml/2011/main" xmlns="" val="1"/>
            </a:ext>
          </a:extLst>
        </p:spPr>
        <p:txBody>
          <a:bodyPr lIns="45719" rIns="45719">
            <a:spAutoFit/>
          </a:bodyPr>
          <a:lstStyle/>
          <a:p>
            <a:pPr>
              <a:defRPr sz="2000">
                <a:latin typeface="Gill Sans MT"/>
                <a:ea typeface="Gill Sans MT"/>
                <a:cs typeface="Gill Sans MT"/>
                <a:sym typeface="Gill Sans MT"/>
              </a:defRPr>
            </a:pPr>
            <a:r>
              <a:t>Constructing end dates is trickier b/c </a:t>
            </a:r>
            <a:r>
              <a:rPr sz="1800"/>
              <a:t>sometimes the </a:t>
            </a:r>
            <a:r>
              <a:t>year, month </a:t>
            </a:r>
            <a:r>
              <a:rPr sz="1800"/>
              <a:t>&amp; </a:t>
            </a:r>
            <a:r>
              <a:t>day all change</a:t>
            </a:r>
          </a:p>
        </p:txBody>
      </p:sp>
      <p:sp>
        <p:nvSpPr>
          <p:cNvPr id="244" name="Shape 244"/>
          <p:cNvSpPr/>
          <p:nvPr/>
        </p:nvSpPr>
        <p:spPr>
          <a:xfrm flipV="1">
            <a:off x="5008333" y="4411107"/>
            <a:ext cx="704851" cy="147638"/>
          </a:xfrm>
          <a:prstGeom prst="line">
            <a:avLst/>
          </a:prstGeom>
          <a:ln w="12700">
            <a:solidFill>
              <a:srgbClr val="4472C4"/>
            </a:solidFill>
          </a:ln>
        </p:spPr>
        <p:txBody>
          <a:bodyPr lIns="45719" rIns="45719"/>
          <a:lstStyle/>
          <a:p>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Shape 246"/>
          <p:cNvSpPr>
            <a:spLocks noGrp="1"/>
          </p:cNvSpPr>
          <p:nvPr>
            <p:ph type="title"/>
          </p:nvPr>
        </p:nvSpPr>
        <p:spPr>
          <a:xfrm>
            <a:off x="609599" y="274638"/>
            <a:ext cx="10861966" cy="1143001"/>
          </a:xfrm>
          <a:prstGeom prst="rect">
            <a:avLst/>
          </a:prstGeom>
        </p:spPr>
        <p:txBody>
          <a:bodyPr/>
          <a:lstStyle/>
          <a:p>
            <a:pPr>
              <a:defRPr sz="3200" b="1"/>
            </a:pPr>
            <a:r>
              <a:t>Control Logic – PredictionStockPrice Module</a:t>
            </a:r>
            <a:br/>
            <a:endParaRPr/>
          </a:p>
        </p:txBody>
      </p:sp>
      <p:sp>
        <p:nvSpPr>
          <p:cNvPr id="247" name="Shape 247"/>
          <p:cNvSpPr>
            <a:spLocks noGrp="1"/>
          </p:cNvSpPr>
          <p:nvPr>
            <p:ph type="body" idx="1"/>
          </p:nvPr>
        </p:nvSpPr>
        <p:spPr>
          <a:xfrm>
            <a:off x="609600" y="1272653"/>
            <a:ext cx="9956800" cy="4873754"/>
          </a:xfrm>
          <a:prstGeom prst="rect">
            <a:avLst/>
          </a:prstGeom>
        </p:spPr>
        <p:txBody>
          <a:bodyPr/>
          <a:lstStyle/>
          <a:p>
            <a:pPr marL="342899" lvl="1" indent="-342899">
              <a:spcBef>
                <a:spcPts val="400"/>
              </a:spcBef>
              <a:buFont typeface="Wingdings 2"/>
              <a:defRPr sz="1900"/>
            </a:pPr>
            <a:r>
              <a:t>Use LASSO regression to identify the keywords that have the highest impact on the stock price.</a:t>
            </a:r>
          </a:p>
          <a:p>
            <a:pPr marL="640080" lvl="1" indent="-274320">
              <a:spcBef>
                <a:spcPts val="300"/>
              </a:spcBef>
              <a:buFont typeface="Wingdings 2"/>
              <a:defRPr sz="1600" b="1"/>
            </a:pPr>
            <a:r>
              <a:t>Inputs</a:t>
            </a:r>
            <a:r>
              <a:rPr b="0"/>
              <a:t>:</a:t>
            </a:r>
            <a:endParaRPr sz="1900"/>
          </a:p>
          <a:p>
            <a:pPr marL="640080" lvl="1" indent="-274320">
              <a:spcBef>
                <a:spcPts val="300"/>
              </a:spcBef>
              <a:buFont typeface="Wingdings 2"/>
              <a:defRPr sz="1600"/>
            </a:pPr>
            <a:r>
              <a:t>Potential Keywords and their Google Trend Index from PyTrends 2007-2017</a:t>
            </a:r>
            <a:endParaRPr sz="1800"/>
          </a:p>
          <a:p>
            <a:pPr marL="640080" lvl="1" indent="-274320">
              <a:spcBef>
                <a:spcPts val="300"/>
              </a:spcBef>
              <a:buFont typeface="Wingdings 2"/>
              <a:defRPr sz="1600"/>
            </a:pPr>
            <a:r>
              <a:t>Daily stock performance of Company 2007-2017</a:t>
            </a:r>
            <a:endParaRPr sz="1800"/>
          </a:p>
          <a:p>
            <a:pPr marL="640080" lvl="1" indent="-274320">
              <a:spcBef>
                <a:spcPts val="300"/>
              </a:spcBef>
              <a:buFont typeface="Wingdings 2"/>
              <a:defRPr sz="1600" b="1"/>
            </a:pPr>
            <a:r>
              <a:t>Outputs</a:t>
            </a:r>
            <a:r>
              <a:rPr b="0"/>
              <a:t>:</a:t>
            </a:r>
            <a:endParaRPr sz="1900"/>
          </a:p>
          <a:p>
            <a:pPr marL="640080" lvl="1" indent="-274320">
              <a:spcBef>
                <a:spcPts val="300"/>
              </a:spcBef>
              <a:buFont typeface="Wingdings 2"/>
              <a:defRPr sz="1600"/>
            </a:pPr>
            <a:r>
              <a:t>5 keywords that have a high impact on the prediction model.</a:t>
            </a:r>
            <a:endParaRPr sz="1900"/>
          </a:p>
          <a:p>
            <a:pPr marL="342899" lvl="1" indent="-342899">
              <a:spcBef>
                <a:spcPts val="400"/>
              </a:spcBef>
              <a:buFont typeface="Wingdings 2"/>
              <a:defRPr sz="1900"/>
            </a:pPr>
            <a:r>
              <a:t>Use Logistic regression with the identified keywords to calculate the likelihood of stock price change.</a:t>
            </a:r>
          </a:p>
          <a:p>
            <a:pPr marL="640080" lvl="1" indent="-274320">
              <a:spcBef>
                <a:spcPts val="400"/>
              </a:spcBef>
              <a:buFont typeface="Wingdings 2"/>
              <a:defRPr sz="1700" b="1"/>
            </a:pPr>
            <a:r>
              <a:t>Inputs</a:t>
            </a:r>
            <a:r>
              <a:rPr b="0"/>
              <a:t>:</a:t>
            </a:r>
            <a:endParaRPr sz="1900"/>
          </a:p>
          <a:p>
            <a:pPr marL="640080" lvl="1" indent="-274320">
              <a:spcBef>
                <a:spcPts val="400"/>
              </a:spcBef>
              <a:buFont typeface="Wingdings 2"/>
              <a:defRPr sz="1700"/>
            </a:pPr>
            <a:r>
              <a:t>Keywords identified by LASSO. </a:t>
            </a:r>
            <a:endParaRPr sz="1900"/>
          </a:p>
          <a:p>
            <a:pPr marL="640080" lvl="1" indent="-274320">
              <a:spcBef>
                <a:spcPts val="400"/>
              </a:spcBef>
              <a:buFont typeface="Wingdings 2"/>
              <a:defRPr sz="1700"/>
            </a:pPr>
            <a:r>
              <a:t>Stock Performance of Company.</a:t>
            </a:r>
            <a:endParaRPr sz="1900"/>
          </a:p>
          <a:p>
            <a:pPr marL="640080" lvl="1" indent="-274320">
              <a:spcBef>
                <a:spcPts val="400"/>
              </a:spcBef>
              <a:buFont typeface="Wingdings 2"/>
              <a:defRPr sz="1700"/>
            </a:pPr>
            <a:r>
              <a:t>Dates (Quarter Start – Current Date)</a:t>
            </a:r>
            <a:endParaRPr sz="1900"/>
          </a:p>
          <a:p>
            <a:pPr marL="640080" lvl="1" indent="-274320">
              <a:spcBef>
                <a:spcPts val="400"/>
              </a:spcBef>
              <a:buFont typeface="Wingdings 2"/>
              <a:defRPr sz="1700" b="1"/>
            </a:pPr>
            <a:r>
              <a:t>Output</a:t>
            </a:r>
            <a:r>
              <a:rPr b="0"/>
              <a:t>:</a:t>
            </a:r>
            <a:endParaRPr sz="1900"/>
          </a:p>
          <a:p>
            <a:pPr marL="640080" lvl="1" indent="-274320">
              <a:spcBef>
                <a:spcPts val="400"/>
              </a:spcBef>
              <a:buFont typeface="Wingdings 2"/>
              <a:defRPr sz="1700"/>
            </a:pPr>
            <a:r>
              <a:t>A probability of the stock going up or down when the quarterly reports are published.</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p:cNvSpPr>
          <p:nvPr>
            <p:ph type="title"/>
          </p:nvPr>
        </p:nvSpPr>
        <p:spPr>
          <a:prstGeom prst="rect">
            <a:avLst/>
          </a:prstGeom>
        </p:spPr>
        <p:txBody>
          <a:bodyPr/>
          <a:lstStyle/>
          <a:p>
            <a:endParaRPr/>
          </a:p>
        </p:txBody>
      </p:sp>
      <p:pic>
        <p:nvPicPr>
          <p:cNvPr id="250" name="image7.png"/>
          <p:cNvPicPr>
            <a:picLocks noChangeAspect="1"/>
          </p:cNvPicPr>
          <p:nvPr/>
        </p:nvPicPr>
        <p:blipFill>
          <a:blip r:embed="rId2">
            <a:extLst/>
          </a:blip>
          <a:stretch>
            <a:fillRect/>
          </a:stretch>
        </p:blipFill>
        <p:spPr>
          <a:xfrm>
            <a:off x="445828" y="202566"/>
            <a:ext cx="10536270" cy="4429379"/>
          </a:xfrm>
          <a:prstGeom prst="rect">
            <a:avLst/>
          </a:prstGeom>
          <a:ln w="12700">
            <a:miter lim="400000"/>
          </a:ln>
        </p:spPr>
      </p:pic>
      <p:sp>
        <p:nvSpPr>
          <p:cNvPr id="251" name="Shape 251"/>
          <p:cNvSpPr/>
          <p:nvPr/>
        </p:nvSpPr>
        <p:spPr>
          <a:xfrm>
            <a:off x="4885899" y="4840166"/>
            <a:ext cx="5680502" cy="942341"/>
          </a:xfrm>
          <a:prstGeom prst="rect">
            <a:avLst/>
          </a:prstGeom>
          <a:solidFill>
            <a:srgbClr val="FAFAFA"/>
          </a:solidFill>
          <a:ln w="12700">
            <a:solidFill>
              <a:srgbClr val="4472C4"/>
            </a:solidFill>
            <a:miter/>
          </a:ln>
          <a:extLst>
            <a:ext uri="{C572A759-6A51-4108-AA02-DFA0A04FC94B}">
              <ma14:wrappingTextBoxFlag xmlns:ma14="http://schemas.microsoft.com/office/mac/drawingml/2011/main" xmlns="" val="1"/>
            </a:ext>
          </a:extLst>
        </p:spPr>
        <p:txBody>
          <a:bodyPr lIns="45719" rIns="45719">
            <a:spAutoFit/>
          </a:bodyPr>
          <a:lstStyle/>
          <a:p>
            <a:pPr marL="342900" lvl="1" indent="-342900">
              <a:defRPr>
                <a:latin typeface="+mj-lt"/>
                <a:ea typeface="+mj-ea"/>
                <a:cs typeface="+mj-cs"/>
                <a:sym typeface="Calibri"/>
              </a:defRPr>
            </a:pPr>
            <a:r>
              <a:t>Keywords selected by ML Model for Amazon: Amazon Kindle,  Amazon Order,   Amazon Recall,  Amazon Sucks,   Amazon Echo</a:t>
            </a:r>
          </a:p>
        </p:txBody>
      </p:sp>
      <p:sp>
        <p:nvSpPr>
          <p:cNvPr id="252" name="Shape 252"/>
          <p:cNvSpPr/>
          <p:nvPr/>
        </p:nvSpPr>
        <p:spPr>
          <a:xfrm>
            <a:off x="3739486" y="4704017"/>
            <a:ext cx="1040783" cy="413894"/>
          </a:xfrm>
          <a:prstGeom prst="line">
            <a:avLst/>
          </a:prstGeom>
          <a:ln w="12700">
            <a:solidFill>
              <a:srgbClr val="4472C4"/>
            </a:solidFill>
          </a:ln>
        </p:spPr>
        <p:txBody>
          <a:bodyPr lIns="45719" rIns="45719"/>
          <a:lstStyle/>
          <a:p>
            <a:endParaRPr/>
          </a:p>
        </p:txBody>
      </p:sp>
      <p:sp>
        <p:nvSpPr>
          <p:cNvPr id="253" name="Shape 253"/>
          <p:cNvSpPr/>
          <p:nvPr/>
        </p:nvSpPr>
        <p:spPr>
          <a:xfrm>
            <a:off x="445827" y="6299263"/>
            <a:ext cx="5300215" cy="3708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Current Quarter Date: 04-01-2017 to 06-30-2017 </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p:cNvSpPr>
          <p:nvPr>
            <p:ph type="title"/>
          </p:nvPr>
        </p:nvSpPr>
        <p:spPr>
          <a:xfrm>
            <a:off x="609599" y="274638"/>
            <a:ext cx="10911842" cy="1143001"/>
          </a:xfrm>
          <a:prstGeom prst="rect">
            <a:avLst/>
          </a:prstGeom>
        </p:spPr>
        <p:txBody>
          <a:bodyPr/>
          <a:lstStyle/>
          <a:p>
            <a:pPr>
              <a:defRPr sz="3200" b="1"/>
            </a:pPr>
            <a:r>
              <a:t>Control Logic – HistoricalDataPlot Module</a:t>
            </a:r>
            <a:br/>
            <a:endParaRPr/>
          </a:p>
        </p:txBody>
      </p:sp>
      <p:sp>
        <p:nvSpPr>
          <p:cNvPr id="256" name="Shape 256"/>
          <p:cNvSpPr>
            <a:spLocks noGrp="1"/>
          </p:cNvSpPr>
          <p:nvPr>
            <p:ph type="body" idx="1"/>
          </p:nvPr>
        </p:nvSpPr>
        <p:spPr>
          <a:xfrm>
            <a:off x="609600" y="876821"/>
            <a:ext cx="9956800" cy="5597131"/>
          </a:xfrm>
          <a:prstGeom prst="rect">
            <a:avLst/>
          </a:prstGeom>
        </p:spPr>
        <p:txBody>
          <a:bodyPr/>
          <a:lstStyle/>
          <a:p>
            <a:pPr marL="640080" lvl="1" indent="-274320">
              <a:spcBef>
                <a:spcPts val="500"/>
              </a:spcBef>
              <a:buFont typeface="Wingdings 2"/>
              <a:defRPr sz="2100"/>
            </a:pPr>
            <a:endParaRPr/>
          </a:p>
          <a:p>
            <a:pPr marL="640080" lvl="1" indent="-274320">
              <a:spcBef>
                <a:spcPts val="500"/>
              </a:spcBef>
              <a:buFont typeface="Wingdings 2"/>
              <a:defRPr sz="2100"/>
            </a:pPr>
            <a:r>
              <a:t>Graphs for the stock performance and 5 selected keywords</a:t>
            </a:r>
          </a:p>
        </p:txBody>
      </p:sp>
      <p:pic>
        <p:nvPicPr>
          <p:cNvPr id="257" name="image8.tif"/>
          <p:cNvPicPr>
            <a:picLocks noChangeAspect="1"/>
          </p:cNvPicPr>
          <p:nvPr/>
        </p:nvPicPr>
        <p:blipFill>
          <a:blip r:embed="rId2">
            <a:extLst/>
          </a:blip>
          <a:stretch>
            <a:fillRect/>
          </a:stretch>
        </p:blipFill>
        <p:spPr>
          <a:xfrm>
            <a:off x="609600" y="1659795"/>
            <a:ext cx="4572000" cy="4572001"/>
          </a:xfrm>
          <a:prstGeom prst="rect">
            <a:avLst/>
          </a:prstGeom>
          <a:ln w="12700">
            <a:miter lim="400000"/>
          </a:ln>
        </p:spPr>
      </p:pic>
      <p:pic>
        <p:nvPicPr>
          <p:cNvPr id="258" name="image9.tif"/>
          <p:cNvPicPr>
            <a:picLocks noChangeAspect="1"/>
          </p:cNvPicPr>
          <p:nvPr/>
        </p:nvPicPr>
        <p:blipFill>
          <a:blip r:embed="rId3">
            <a:extLst/>
          </a:blip>
          <a:stretch>
            <a:fillRect/>
          </a:stretch>
        </p:blipFill>
        <p:spPr>
          <a:xfrm>
            <a:off x="5347854" y="1659795"/>
            <a:ext cx="4572001" cy="4572001"/>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Shape 264"/>
          <p:cNvSpPr>
            <a:spLocks noGrp="1"/>
          </p:cNvSpPr>
          <p:nvPr>
            <p:ph type="title"/>
          </p:nvPr>
        </p:nvSpPr>
        <p:spPr>
          <a:xfrm>
            <a:off x="576348" y="2502448"/>
            <a:ext cx="9956801" cy="1143001"/>
          </a:xfrm>
          <a:prstGeom prst="rect">
            <a:avLst/>
          </a:prstGeom>
        </p:spPr>
        <p:txBody>
          <a:bodyPr/>
          <a:lstStyle>
            <a:lvl1pPr algn="ctr" defTabSz="786384">
              <a:defRPr sz="6880" b="1"/>
            </a:lvl1pPr>
          </a:lstStyle>
          <a:p>
            <a:r>
              <a:t>DEMO</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Shape 266"/>
          <p:cNvSpPr>
            <a:spLocks noGrp="1"/>
          </p:cNvSpPr>
          <p:nvPr>
            <p:ph type="title"/>
          </p:nvPr>
        </p:nvSpPr>
        <p:spPr>
          <a:xfrm>
            <a:off x="1057835" y="2641319"/>
            <a:ext cx="9956801" cy="1143001"/>
          </a:xfrm>
          <a:prstGeom prst="rect">
            <a:avLst/>
          </a:prstGeom>
        </p:spPr>
        <p:txBody>
          <a:bodyPr/>
          <a:lstStyle>
            <a:lvl1pPr algn="r">
              <a:defRPr sz="4400" b="1"/>
            </a:lvl1pPr>
          </a:lstStyle>
          <a:p>
            <a:r>
              <a:t>Project Structure</a:t>
            </a:r>
          </a:p>
        </p:txBody>
      </p:sp>
      <p:pic>
        <p:nvPicPr>
          <p:cNvPr id="267" name="image11.png"/>
          <p:cNvPicPr>
            <a:picLocks noChangeAspect="1"/>
          </p:cNvPicPr>
          <p:nvPr/>
        </p:nvPicPr>
        <p:blipFill>
          <a:blip r:embed="rId2">
            <a:extLst/>
          </a:blip>
          <a:stretch>
            <a:fillRect/>
          </a:stretch>
        </p:blipFill>
        <p:spPr>
          <a:xfrm>
            <a:off x="609598" y="506504"/>
            <a:ext cx="3961629" cy="5804648"/>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Shape 269"/>
          <p:cNvSpPr>
            <a:spLocks noGrp="1"/>
          </p:cNvSpPr>
          <p:nvPr>
            <p:ph type="title"/>
          </p:nvPr>
        </p:nvSpPr>
        <p:spPr>
          <a:prstGeom prst="rect">
            <a:avLst/>
          </a:prstGeom>
        </p:spPr>
        <p:txBody>
          <a:bodyPr/>
          <a:lstStyle>
            <a:lvl1pPr>
              <a:defRPr b="1"/>
            </a:lvl1pPr>
          </a:lstStyle>
          <a:p>
            <a:r>
              <a:t>Lessons Learned</a:t>
            </a:r>
          </a:p>
        </p:txBody>
      </p:sp>
      <p:sp>
        <p:nvSpPr>
          <p:cNvPr id="270" name="Shape 270"/>
          <p:cNvSpPr>
            <a:spLocks noGrp="1"/>
          </p:cNvSpPr>
          <p:nvPr>
            <p:ph type="body" sz="quarter" idx="1"/>
          </p:nvPr>
        </p:nvSpPr>
        <p:spPr>
          <a:xfrm>
            <a:off x="609599" y="1600200"/>
            <a:ext cx="9115247" cy="1481203"/>
          </a:xfrm>
          <a:prstGeom prst="rect">
            <a:avLst/>
          </a:prstGeom>
        </p:spPr>
        <p:txBody>
          <a:bodyPr/>
          <a:lstStyle/>
          <a:p>
            <a:pPr>
              <a:defRPr sz="2200"/>
            </a:pPr>
            <a:r>
              <a:t>Define Project scope as early as possible</a:t>
            </a:r>
          </a:p>
          <a:p>
            <a:pPr>
              <a:defRPr sz="2200"/>
            </a:pPr>
            <a:r>
              <a:t>Working with new libraries can be difficult, </a:t>
            </a:r>
            <a:r>
              <a:rPr i="1"/>
              <a:t>e.g.</a:t>
            </a:r>
            <a:r>
              <a:t> manipulating dates with the datetime library and parsing JSON files</a:t>
            </a:r>
          </a:p>
        </p:txBody>
      </p:sp>
      <p:sp>
        <p:nvSpPr>
          <p:cNvPr id="271" name="Shape 271"/>
          <p:cNvSpPr/>
          <p:nvPr/>
        </p:nvSpPr>
        <p:spPr>
          <a:xfrm>
            <a:off x="609600" y="3313967"/>
            <a:ext cx="9956800" cy="548641"/>
          </a:xfrm>
          <a:prstGeom prst="rect">
            <a:avLst/>
          </a:prstGeom>
          <a:ln w="12700">
            <a:miter lim="400000"/>
          </a:ln>
          <a:extLst>
            <a:ext uri="{C572A759-6A51-4108-AA02-DFA0A04FC94B}">
              <ma14:wrappingTextBoxFlag xmlns:ma14="http://schemas.microsoft.com/office/mac/drawingml/2011/main" xmlns="" val="1"/>
            </a:ext>
          </a:extLst>
        </p:spPr>
        <p:txBody>
          <a:bodyPr lIns="45719" rIns="45719" anchor="b">
            <a:normAutofit/>
          </a:bodyPr>
          <a:lstStyle>
            <a:lvl1pPr>
              <a:defRPr sz="3000" b="1" cap="small">
                <a:solidFill>
                  <a:srgbClr val="575F6D"/>
                </a:solidFill>
              </a:defRPr>
            </a:lvl1pPr>
          </a:lstStyle>
          <a:p>
            <a:r>
              <a:t>Problems Encountered</a:t>
            </a:r>
          </a:p>
        </p:txBody>
      </p:sp>
      <p:sp>
        <p:nvSpPr>
          <p:cNvPr id="272" name="Shape 272"/>
          <p:cNvSpPr/>
          <p:nvPr/>
        </p:nvSpPr>
        <p:spPr>
          <a:xfrm>
            <a:off x="685798" y="4011507"/>
            <a:ext cx="8962847" cy="2407921"/>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pPr marL="274320" indent="-274320">
              <a:lnSpc>
                <a:spcPct val="80000"/>
              </a:lnSpc>
              <a:spcBef>
                <a:spcPts val="600"/>
              </a:spcBef>
              <a:buClr>
                <a:schemeClr val="accent1"/>
              </a:buClr>
              <a:buSzPct val="70000"/>
              <a:buFont typeface="Wingdings"/>
              <a:buChar char="○"/>
              <a:defRPr sz="2000"/>
            </a:pPr>
            <a:r>
              <a:t>Not everyone was able to import the EarningsReport module (still trying to figure that out) and also pytrends does not work on Python3 for some of us.</a:t>
            </a:r>
          </a:p>
          <a:p>
            <a:pPr marL="274320" indent="-274320">
              <a:lnSpc>
                <a:spcPct val="80000"/>
              </a:lnSpc>
              <a:spcBef>
                <a:spcPts val="600"/>
              </a:spcBef>
              <a:buClr>
                <a:schemeClr val="accent1"/>
              </a:buClr>
              <a:buSzPct val="70000"/>
              <a:buFont typeface="Wingdings"/>
              <a:buChar char="○"/>
              <a:defRPr sz="2000"/>
            </a:pPr>
            <a:r>
              <a:t>Couldn’t get Beautiful Soup or other scraping tools to work beyond getting the Yahoo quote data</a:t>
            </a:r>
          </a:p>
          <a:p>
            <a:pPr marL="274320" indent="-274320">
              <a:lnSpc>
                <a:spcPct val="80000"/>
              </a:lnSpc>
              <a:spcBef>
                <a:spcPts val="600"/>
              </a:spcBef>
              <a:buClr>
                <a:schemeClr val="accent1"/>
              </a:buClr>
              <a:buSzPct val="70000"/>
              <a:buFont typeface="Wingdings"/>
              <a:buChar char="○"/>
              <a:defRPr sz="2000"/>
            </a:pPr>
            <a:endParaRPr/>
          </a:p>
          <a:p>
            <a:pPr marL="274320" indent="-274320">
              <a:lnSpc>
                <a:spcPct val="80000"/>
              </a:lnSpc>
              <a:spcBef>
                <a:spcPts val="600"/>
              </a:spcBef>
              <a:buClr>
                <a:schemeClr val="accent1"/>
              </a:buClr>
              <a:buSzPct val="70000"/>
              <a:buFont typeface="Wingdings"/>
              <a:buChar char="○"/>
              <a:defRPr sz="2000"/>
            </a:pPr>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Shape 274"/>
          <p:cNvSpPr>
            <a:spLocks noGrp="1"/>
          </p:cNvSpPr>
          <p:nvPr>
            <p:ph type="title"/>
          </p:nvPr>
        </p:nvSpPr>
        <p:spPr>
          <a:xfrm>
            <a:off x="659704" y="2591953"/>
            <a:ext cx="9956801" cy="1143001"/>
          </a:xfrm>
          <a:prstGeom prst="rect">
            <a:avLst/>
          </a:prstGeom>
        </p:spPr>
        <p:txBody>
          <a:bodyPr>
            <a:normAutofit fontScale="90000"/>
          </a:bodyPr>
          <a:lstStyle>
            <a:lvl1pPr algn="ctr" defTabSz="658368">
              <a:defRPr sz="6912" b="1"/>
            </a:lvl1pPr>
          </a:lstStyle>
          <a:p>
            <a:r>
              <a:t>Thanks!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p:cNvSpPr>
          <p:nvPr>
            <p:ph type="title"/>
          </p:nvPr>
        </p:nvSpPr>
        <p:spPr>
          <a:prstGeom prst="rect">
            <a:avLst/>
          </a:prstGeom>
        </p:spPr>
        <p:txBody>
          <a:bodyPr/>
          <a:lstStyle>
            <a:lvl1pPr>
              <a:defRPr sz="4400" b="1"/>
            </a:lvl1pPr>
          </a:lstStyle>
          <a:p>
            <a:r>
              <a:t>Background</a:t>
            </a:r>
          </a:p>
        </p:txBody>
      </p:sp>
      <p:sp>
        <p:nvSpPr>
          <p:cNvPr id="170" name="Shape 170"/>
          <p:cNvSpPr>
            <a:spLocks noGrp="1"/>
          </p:cNvSpPr>
          <p:nvPr>
            <p:ph type="body" idx="1"/>
          </p:nvPr>
        </p:nvSpPr>
        <p:spPr>
          <a:xfrm>
            <a:off x="1103311" y="1853247"/>
            <a:ext cx="8946543" cy="4395152"/>
          </a:xfrm>
          <a:prstGeom prst="rect">
            <a:avLst/>
          </a:prstGeom>
        </p:spPr>
        <p:txBody>
          <a:bodyPr/>
          <a:lstStyle/>
          <a:p>
            <a:pPr>
              <a:lnSpc>
                <a:spcPct val="90000"/>
              </a:lnSpc>
              <a:defRPr sz="2200"/>
            </a:pPr>
            <a:r>
              <a:t>Every fiscal quarter, every public company releases their quarterly earnings to the public</a:t>
            </a:r>
          </a:p>
          <a:p>
            <a:pPr>
              <a:lnSpc>
                <a:spcPct val="90000"/>
              </a:lnSpc>
              <a:defRPr sz="2200"/>
            </a:pPr>
            <a:r>
              <a:t>These are generally the most significant events for a company’s share price</a:t>
            </a:r>
          </a:p>
          <a:p>
            <a:pPr>
              <a:lnSpc>
                <a:spcPct val="90000"/>
              </a:lnSpc>
              <a:defRPr sz="2200"/>
            </a:pPr>
            <a:r>
              <a:t>Amateur investors are competing against complex algorithms and professional day traders who follow the market religiously, making gaining an edge in the market very difficult  </a:t>
            </a:r>
          </a:p>
          <a:p>
            <a:pPr>
              <a:lnSpc>
                <a:spcPct val="90000"/>
              </a:lnSpc>
              <a:defRPr sz="2200"/>
            </a:pPr>
            <a:r>
              <a:t>If an investor can predict a company’s quarterly performance before the release of the earnings, the investor can invest accordingly and potentially realize significant returns</a:t>
            </a:r>
          </a:p>
          <a:p>
            <a:pPr>
              <a:lnSpc>
                <a:spcPct val="90000"/>
              </a:lnSpc>
              <a:defRPr sz="2200"/>
            </a:pPr>
            <a:r>
              <a:t>Google Search volume  for certain keywords could show if a certain company is enjoying a better quarter than usual</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hape 172"/>
          <p:cNvSpPr>
            <a:spLocks noGrp="1"/>
          </p:cNvSpPr>
          <p:nvPr>
            <p:ph type="title"/>
          </p:nvPr>
        </p:nvSpPr>
        <p:spPr>
          <a:xfrm>
            <a:off x="587336" y="3099067"/>
            <a:ext cx="4383091" cy="731315"/>
          </a:xfrm>
          <a:prstGeom prst="rect">
            <a:avLst/>
          </a:prstGeom>
        </p:spPr>
        <p:txBody>
          <a:bodyPr/>
          <a:lstStyle>
            <a:lvl1pPr>
              <a:defRPr b="1"/>
            </a:lvl1pPr>
          </a:lstStyle>
          <a:p>
            <a:r>
              <a:t>Package Used  </a:t>
            </a:r>
          </a:p>
        </p:txBody>
      </p:sp>
      <p:sp>
        <p:nvSpPr>
          <p:cNvPr id="173" name="Shape 173"/>
          <p:cNvSpPr>
            <a:spLocks noGrp="1"/>
          </p:cNvSpPr>
          <p:nvPr>
            <p:ph type="body" sz="quarter" idx="1"/>
          </p:nvPr>
        </p:nvSpPr>
        <p:spPr>
          <a:xfrm>
            <a:off x="1009365" y="3927230"/>
            <a:ext cx="7255245" cy="2215662"/>
          </a:xfrm>
          <a:prstGeom prst="rect">
            <a:avLst/>
          </a:prstGeom>
        </p:spPr>
        <p:txBody>
          <a:bodyPr/>
          <a:lstStyle/>
          <a:p>
            <a:r>
              <a:t>Pytrends</a:t>
            </a:r>
          </a:p>
          <a:p>
            <a:pPr marL="640080" lvl="1" indent="-274320">
              <a:spcBef>
                <a:spcPts val="500"/>
              </a:spcBef>
              <a:buFont typeface="Wingdings 2"/>
              <a:defRPr sz="2100"/>
            </a:pPr>
            <a:r>
              <a:t>Python package that uses data from Google trends</a:t>
            </a:r>
          </a:p>
          <a:p>
            <a:pPr marL="640080" lvl="1" indent="-274320">
              <a:spcBef>
                <a:spcPts val="500"/>
              </a:spcBef>
              <a:buFont typeface="Wingdings 2"/>
              <a:defRPr sz="2100"/>
            </a:pPr>
            <a:r>
              <a:t>Google account login is required </a:t>
            </a:r>
          </a:p>
          <a:p>
            <a:pPr marL="640080" lvl="1" indent="-274320">
              <a:spcBef>
                <a:spcPts val="500"/>
              </a:spcBef>
              <a:buFont typeface="Wingdings 2"/>
              <a:defRPr sz="2100"/>
            </a:pPr>
            <a:r>
              <a:t>Search of 3 month period yields daily data </a:t>
            </a:r>
          </a:p>
          <a:p>
            <a:pPr marL="640080" lvl="1" indent="-274320">
              <a:spcBef>
                <a:spcPts val="500"/>
              </a:spcBef>
              <a:buFont typeface="Wingdings 2"/>
              <a:defRPr sz="2100"/>
            </a:pPr>
            <a:r>
              <a:t>Only relative search data amongst only 5 keywords</a:t>
            </a:r>
          </a:p>
        </p:txBody>
      </p:sp>
      <p:sp>
        <p:nvSpPr>
          <p:cNvPr id="174" name="Shape 174"/>
          <p:cNvSpPr/>
          <p:nvPr/>
        </p:nvSpPr>
        <p:spPr>
          <a:xfrm>
            <a:off x="445694" y="485946"/>
            <a:ext cx="8681682" cy="7645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defTabSz="457200">
              <a:defRPr sz="4400">
                <a:solidFill>
                  <a:srgbClr val="575F6D"/>
                </a:solidFill>
              </a:defRPr>
            </a:lvl1pPr>
          </a:lstStyle>
          <a:p>
            <a:r>
              <a:t>Understanding Trends Data</a:t>
            </a:r>
          </a:p>
        </p:txBody>
      </p:sp>
      <p:sp>
        <p:nvSpPr>
          <p:cNvPr id="175" name="Shape 175"/>
          <p:cNvSpPr/>
          <p:nvPr/>
        </p:nvSpPr>
        <p:spPr>
          <a:xfrm>
            <a:off x="587337" y="1187388"/>
            <a:ext cx="7161456" cy="2301241"/>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pPr marL="342900" indent="-342900" defTabSz="457200">
              <a:spcBef>
                <a:spcPts val="1000"/>
              </a:spcBef>
              <a:buClr>
                <a:srgbClr val="FFFAD8"/>
              </a:buClr>
              <a:buSzPct val="80000"/>
              <a:buFont typeface="Wingdings 3"/>
              <a:buChar char=""/>
            </a:pPr>
            <a:r>
              <a:t>Unbiased sample of Google search data</a:t>
            </a:r>
            <a:endParaRPr sz="2000"/>
          </a:p>
          <a:p>
            <a:pPr marL="342900" indent="-342900" defTabSz="457200">
              <a:spcBef>
                <a:spcPts val="1000"/>
              </a:spcBef>
              <a:buClr>
                <a:srgbClr val="FFFAD8"/>
              </a:buClr>
              <a:buSzPct val="80000"/>
              <a:buFont typeface="Wingdings 3"/>
              <a:buChar char=""/>
            </a:pPr>
            <a:r>
              <a:t>Normalized data</a:t>
            </a:r>
            <a:endParaRPr sz="2000"/>
          </a:p>
          <a:p>
            <a:pPr marL="342900" indent="-342900" defTabSz="457200">
              <a:spcBef>
                <a:spcPts val="1000"/>
              </a:spcBef>
              <a:buClr>
                <a:srgbClr val="FFFAD8"/>
              </a:buClr>
              <a:buSzPct val="80000"/>
              <a:buFont typeface="Wingdings 3"/>
              <a:buChar char=""/>
            </a:pPr>
            <a:r>
              <a:t>Data is indexed at 100, where 100 is the maximum search interest for the time selected.</a:t>
            </a:r>
            <a:endParaRPr sz="2000"/>
          </a:p>
          <a:p>
            <a:pPr marL="342900" indent="-342900" defTabSz="457200">
              <a:spcBef>
                <a:spcPts val="1000"/>
              </a:spcBef>
              <a:buClr>
                <a:srgbClr val="FFFAD8"/>
              </a:buClr>
              <a:buSzPct val="80000"/>
              <a:buFont typeface="Wingdings 3"/>
              <a:buChar char=""/>
            </a:pPr>
            <a:r>
              <a:t>15 keywords search trends for Q-2 past 10 years.</a:t>
            </a:r>
            <a:endParaRPr sz="200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title"/>
          </p:nvPr>
        </p:nvSpPr>
        <p:spPr>
          <a:xfrm>
            <a:off x="825500" y="300038"/>
            <a:ext cx="9956800" cy="1143001"/>
          </a:xfrm>
          <a:prstGeom prst="rect">
            <a:avLst/>
          </a:prstGeom>
        </p:spPr>
        <p:txBody>
          <a:bodyPr/>
          <a:lstStyle>
            <a:lvl1pPr>
              <a:defRPr sz="4400" b="1"/>
            </a:lvl1pPr>
          </a:lstStyle>
          <a:p>
            <a:r>
              <a:t>Use Case</a:t>
            </a:r>
          </a:p>
        </p:txBody>
      </p:sp>
      <p:sp>
        <p:nvSpPr>
          <p:cNvPr id="178" name="Shape 178"/>
          <p:cNvSpPr>
            <a:spLocks noGrp="1"/>
          </p:cNvSpPr>
          <p:nvPr>
            <p:ph type="body" idx="1"/>
          </p:nvPr>
        </p:nvSpPr>
        <p:spPr>
          <a:xfrm>
            <a:off x="609600" y="1600199"/>
            <a:ext cx="9956800" cy="4873754"/>
          </a:xfrm>
          <a:prstGeom prst="rect">
            <a:avLst/>
          </a:prstGeom>
        </p:spPr>
        <p:txBody>
          <a:bodyPr/>
          <a:lstStyle/>
          <a:p>
            <a:r>
              <a:t>An amateur investor can use our tool to visualize search trends for the keywords that our model has identified as indicators.</a:t>
            </a:r>
          </a:p>
          <a:p>
            <a:r>
              <a:t>Depending on the search volume of relevant keywords, our model will give a probability that the stock price will increase when the quarterly reports will be released</a:t>
            </a:r>
          </a:p>
          <a:p>
            <a:r>
              <a:t>For selected Company, Users will know:</a:t>
            </a:r>
          </a:p>
          <a:p>
            <a:pPr marL="640080" lvl="1" indent="-274320">
              <a:spcBef>
                <a:spcPts val="500"/>
              </a:spcBef>
              <a:buFont typeface="Wingdings 2"/>
              <a:defRPr sz="2100"/>
            </a:pPr>
            <a:r>
              <a:t>Expected date of Earnings Report release.</a:t>
            </a:r>
          </a:p>
          <a:p>
            <a:pPr marL="640080" lvl="1" indent="-274320">
              <a:spcBef>
                <a:spcPts val="500"/>
              </a:spcBef>
              <a:buFont typeface="Wingdings 2"/>
              <a:defRPr sz="2100"/>
            </a:pPr>
            <a:r>
              <a:t>Prediction Stock Price Change after Earning Report released.</a:t>
            </a:r>
          </a:p>
          <a:p>
            <a:pPr marL="640080" lvl="1" indent="-274320">
              <a:spcBef>
                <a:spcPts val="500"/>
              </a:spcBef>
              <a:buFont typeface="Wingdings 2"/>
              <a:defRPr sz="2100"/>
            </a:pPr>
            <a:r>
              <a:t>Historical Data Plot for daily stock price and Google search trends.</a:t>
            </a:r>
          </a:p>
          <a:p>
            <a:r>
              <a:t>Note: No prediction of the stock price itself</a:t>
            </a:r>
          </a:p>
        </p:txBody>
      </p:sp>
      <p:grpSp>
        <p:nvGrpSpPr>
          <p:cNvPr id="190" name="Group 190"/>
          <p:cNvGrpSpPr/>
          <p:nvPr/>
        </p:nvGrpSpPr>
        <p:grpSpPr>
          <a:xfrm>
            <a:off x="4762038" y="109473"/>
            <a:ext cx="6535502" cy="2390318"/>
            <a:chOff x="0" y="0"/>
            <a:chExt cx="6535500" cy="2390317"/>
          </a:xfrm>
        </p:grpSpPr>
        <p:grpSp>
          <p:nvGrpSpPr>
            <p:cNvPr id="181" name="Group 181"/>
            <p:cNvGrpSpPr/>
            <p:nvPr/>
          </p:nvGrpSpPr>
          <p:grpSpPr>
            <a:xfrm>
              <a:off x="-1" y="39287"/>
              <a:ext cx="1684409" cy="2351031"/>
              <a:chOff x="0" y="0"/>
              <a:chExt cx="1684407" cy="2351029"/>
            </a:xfrm>
          </p:grpSpPr>
          <p:sp>
            <p:nvSpPr>
              <p:cNvPr id="179" name="Shape 179"/>
              <p:cNvSpPr/>
              <p:nvPr/>
            </p:nvSpPr>
            <p:spPr>
              <a:xfrm>
                <a:off x="0" y="0"/>
                <a:ext cx="1684408" cy="1263305"/>
              </a:xfrm>
              <a:prstGeom prst="roundRect">
                <a:avLst>
                  <a:gd name="adj" fmla="val 7500"/>
                </a:avLst>
              </a:prstGeom>
              <a:gradFill flip="none" rotWithShape="1">
                <a:gsLst>
                  <a:gs pos="0">
                    <a:srgbClr val="FA6300"/>
                  </a:gs>
                  <a:gs pos="30000">
                    <a:srgbClr val="F16000"/>
                  </a:gs>
                  <a:gs pos="75000">
                    <a:srgbClr val="B34700"/>
                  </a:gs>
                  <a:gs pos="100000">
                    <a:srgbClr val="823400"/>
                  </a:gs>
                </a:gsLst>
                <a:path path="circle">
                  <a:fillToRect l="-19636" t="62278" r="119636" b="37721"/>
                </a:path>
              </a:gradFill>
              <a:ln w="12700" cap="flat">
                <a:noFill/>
                <a:miter lim="400000"/>
              </a:ln>
              <a:effectLst>
                <a:outerShdw blurRad="50800" dist="20000" dir="5400000" rotWithShape="0">
                  <a:srgbClr val="000000">
                    <a:alpha val="42000"/>
                  </a:srgbClr>
                </a:outerShdw>
              </a:effectLst>
            </p:spPr>
            <p:txBody>
              <a:bodyPr wrap="square" lIns="45719" tIns="45719" rIns="45719" bIns="45719" numCol="1" anchor="t">
                <a:noAutofit/>
              </a:bodyPr>
              <a:lstStyle/>
              <a:p>
                <a:pPr>
                  <a:defRPr sz="1600">
                    <a:solidFill>
                      <a:srgbClr val="FFFFFF"/>
                    </a:solidFill>
                  </a:defRPr>
                </a:pPr>
                <a:endParaRPr/>
              </a:p>
            </p:txBody>
          </p:sp>
          <p:sp>
            <p:nvSpPr>
              <p:cNvPr id="180" name="Shape 180"/>
              <p:cNvSpPr/>
              <p:nvPr/>
            </p:nvSpPr>
            <p:spPr>
              <a:xfrm>
                <a:off x="27722" y="27722"/>
                <a:ext cx="1628963" cy="232330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t">
                <a:noAutofit/>
              </a:bodyPr>
              <a:lstStyle/>
              <a:p>
                <a:pPr>
                  <a:defRPr>
                    <a:solidFill>
                      <a:srgbClr val="FFFFFF"/>
                    </a:solidFill>
                  </a:defRPr>
                </a:pPr>
                <a:r>
                  <a:t>Python Inter</a:t>
                </a:r>
              </a:p>
              <a:p>
                <a:pPr>
                  <a:defRPr>
                    <a:solidFill>
                      <a:srgbClr val="FFFFFF"/>
                    </a:solidFill>
                  </a:defRPr>
                </a:pPr>
                <a:r>
                  <a:t>face</a:t>
                </a:r>
                <a:endParaRPr sz="1200"/>
              </a:p>
              <a:p>
                <a:pPr marL="179823" indent="-179823">
                  <a:buSzPct val="100000"/>
                  <a:buChar char="•"/>
                  <a:defRPr sz="1600">
                    <a:solidFill>
                      <a:srgbClr val="FFFFFF"/>
                    </a:solidFill>
                  </a:defRPr>
                </a:pPr>
                <a:r>
                  <a:t>Company Selection</a:t>
                </a:r>
              </a:p>
            </p:txBody>
          </p:sp>
        </p:grpSp>
        <p:sp>
          <p:nvSpPr>
            <p:cNvPr id="182" name="Shape 182"/>
            <p:cNvSpPr/>
            <p:nvPr/>
          </p:nvSpPr>
          <p:spPr>
            <a:xfrm>
              <a:off x="1869692" y="485655"/>
              <a:ext cx="370570" cy="370570"/>
            </a:xfrm>
            <a:prstGeom prst="rightArrow">
              <a:avLst>
                <a:gd name="adj1" fmla="val 64000"/>
                <a:gd name="adj2" fmla="val 50000"/>
              </a:avLst>
            </a:prstGeom>
            <a:gradFill flip="none" rotWithShape="1">
              <a:gsLst>
                <a:gs pos="0">
                  <a:srgbClr val="FEC2AC"/>
                </a:gs>
                <a:gs pos="30000">
                  <a:srgbClr val="FEC2AC"/>
                </a:gs>
                <a:gs pos="75000">
                  <a:srgbClr val="FEC2AC"/>
                </a:gs>
                <a:gs pos="100000">
                  <a:srgbClr val="FEC2AC"/>
                </a:gs>
              </a:gsLst>
              <a:path path="circle">
                <a:fillToRect l="-19636" t="62278" r="119636" b="37721"/>
              </a:path>
            </a:gradFill>
            <a:ln w="12700" cap="flat">
              <a:noFill/>
              <a:miter lim="400000"/>
            </a:ln>
            <a:effectLst>
              <a:outerShdw blurRad="50800" dist="20000" dir="5400000" rotWithShape="0">
                <a:srgbClr val="000000">
                  <a:alpha val="42000"/>
                </a:srgbClr>
              </a:outerShdw>
            </a:effectLst>
          </p:spPr>
          <p:txBody>
            <a:bodyPr wrap="square" lIns="45719" tIns="45719" rIns="45719" bIns="45719" numCol="1" anchor="ctr">
              <a:noAutofit/>
            </a:bodyPr>
            <a:lstStyle/>
            <a:p>
              <a:endParaRPr/>
            </a:p>
          </p:txBody>
        </p:sp>
        <p:grpSp>
          <p:nvGrpSpPr>
            <p:cNvPr id="185" name="Group 185"/>
            <p:cNvGrpSpPr/>
            <p:nvPr/>
          </p:nvGrpSpPr>
          <p:grpSpPr>
            <a:xfrm>
              <a:off x="2425546" y="39287"/>
              <a:ext cx="1684408" cy="1851395"/>
              <a:chOff x="0" y="0"/>
              <a:chExt cx="1684407" cy="1851393"/>
            </a:xfrm>
          </p:grpSpPr>
          <p:sp>
            <p:nvSpPr>
              <p:cNvPr id="183" name="Shape 183"/>
              <p:cNvSpPr/>
              <p:nvPr/>
            </p:nvSpPr>
            <p:spPr>
              <a:xfrm>
                <a:off x="0" y="0"/>
                <a:ext cx="1684408" cy="1263305"/>
              </a:xfrm>
              <a:prstGeom prst="roundRect">
                <a:avLst>
                  <a:gd name="adj" fmla="val 7500"/>
                </a:avLst>
              </a:prstGeom>
              <a:gradFill flip="none" rotWithShape="1">
                <a:gsLst>
                  <a:gs pos="0">
                    <a:srgbClr val="FA6300"/>
                  </a:gs>
                  <a:gs pos="30000">
                    <a:srgbClr val="F16000"/>
                  </a:gs>
                  <a:gs pos="75000">
                    <a:srgbClr val="B34700"/>
                  </a:gs>
                  <a:gs pos="100000">
                    <a:srgbClr val="823400"/>
                  </a:gs>
                </a:gsLst>
                <a:path path="circle">
                  <a:fillToRect l="-19636" t="62278" r="119636" b="37721"/>
                </a:path>
              </a:gradFill>
              <a:ln w="12700" cap="flat">
                <a:noFill/>
                <a:miter lim="400000"/>
              </a:ln>
              <a:effectLst>
                <a:outerShdw blurRad="50800" dist="20000" dir="5400000" rotWithShape="0">
                  <a:srgbClr val="000000">
                    <a:alpha val="42000"/>
                  </a:srgbClr>
                </a:outerShdw>
              </a:effectLst>
            </p:spPr>
            <p:txBody>
              <a:bodyPr wrap="square" lIns="45719" tIns="45719" rIns="45719" bIns="45719" numCol="1" anchor="t">
                <a:noAutofit/>
              </a:bodyPr>
              <a:lstStyle/>
              <a:p>
                <a:pPr>
                  <a:defRPr sz="1600">
                    <a:solidFill>
                      <a:srgbClr val="FFFFFF"/>
                    </a:solidFill>
                  </a:defRPr>
                </a:pPr>
                <a:endParaRPr/>
              </a:p>
            </p:txBody>
          </p:sp>
          <p:sp>
            <p:nvSpPr>
              <p:cNvPr id="184" name="Shape 184"/>
              <p:cNvSpPr/>
              <p:nvPr/>
            </p:nvSpPr>
            <p:spPr>
              <a:xfrm>
                <a:off x="27722" y="27722"/>
                <a:ext cx="1628963" cy="182367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t">
                <a:noAutofit/>
              </a:bodyPr>
              <a:lstStyle/>
              <a:p>
                <a:pPr>
                  <a:defRPr sz="1600">
                    <a:solidFill>
                      <a:srgbClr val="FFFFFF"/>
                    </a:solidFill>
                  </a:defRPr>
                </a:pPr>
                <a:r>
                  <a:t>Date Finder</a:t>
                </a:r>
                <a:endParaRPr sz="1415"/>
              </a:p>
              <a:p>
                <a:pPr>
                  <a:defRPr sz="1600">
                    <a:solidFill>
                      <a:srgbClr val="FFFFFF"/>
                    </a:solidFill>
                  </a:defRPr>
                </a:pPr>
                <a:r>
                  <a:t>ML Model</a:t>
                </a:r>
              </a:p>
              <a:p>
                <a:pPr marL="179823" indent="-179823">
                  <a:buSzPct val="100000"/>
                  <a:buChar char="•"/>
                  <a:defRPr sz="1600">
                    <a:solidFill>
                      <a:srgbClr val="FFFFFF"/>
                    </a:solidFill>
                  </a:defRPr>
                </a:pPr>
                <a:r>
                  <a:t>Keywords </a:t>
                </a:r>
              </a:p>
            </p:txBody>
          </p:sp>
        </p:grpSp>
        <p:sp>
          <p:nvSpPr>
            <p:cNvPr id="186" name="Shape 186"/>
            <p:cNvSpPr/>
            <p:nvPr/>
          </p:nvSpPr>
          <p:spPr>
            <a:xfrm>
              <a:off x="4295238" y="485655"/>
              <a:ext cx="370570" cy="370570"/>
            </a:xfrm>
            <a:prstGeom prst="rightArrow">
              <a:avLst>
                <a:gd name="adj1" fmla="val 64000"/>
                <a:gd name="adj2" fmla="val 50000"/>
              </a:avLst>
            </a:prstGeom>
            <a:gradFill flip="none" rotWithShape="1">
              <a:gsLst>
                <a:gs pos="0">
                  <a:srgbClr val="FEC2AC"/>
                </a:gs>
                <a:gs pos="30000">
                  <a:srgbClr val="FEC2AC"/>
                </a:gs>
                <a:gs pos="75000">
                  <a:srgbClr val="FEC2AC"/>
                </a:gs>
                <a:gs pos="100000">
                  <a:srgbClr val="FEC2AC"/>
                </a:gs>
              </a:gsLst>
              <a:path path="circle">
                <a:fillToRect l="-19636" t="62278" r="119636" b="37721"/>
              </a:path>
            </a:gradFill>
            <a:ln w="12700" cap="flat">
              <a:noFill/>
              <a:miter lim="400000"/>
            </a:ln>
            <a:effectLst>
              <a:outerShdw blurRad="50800" dist="20000" dir="5400000" rotWithShape="0">
                <a:srgbClr val="000000">
                  <a:alpha val="42000"/>
                </a:srgbClr>
              </a:outerShdw>
            </a:effectLst>
          </p:spPr>
          <p:txBody>
            <a:bodyPr wrap="square" lIns="45719" tIns="45719" rIns="45719" bIns="45719" numCol="1" anchor="ctr">
              <a:noAutofit/>
            </a:bodyPr>
            <a:lstStyle/>
            <a:p>
              <a:endParaRPr/>
            </a:p>
          </p:txBody>
        </p:sp>
        <p:grpSp>
          <p:nvGrpSpPr>
            <p:cNvPr id="189" name="Group 189"/>
            <p:cNvGrpSpPr/>
            <p:nvPr/>
          </p:nvGrpSpPr>
          <p:grpSpPr>
            <a:xfrm>
              <a:off x="4851093" y="-1"/>
              <a:ext cx="1684408" cy="1341881"/>
              <a:chOff x="0" y="0"/>
              <a:chExt cx="1684407" cy="1341879"/>
            </a:xfrm>
          </p:grpSpPr>
          <p:sp>
            <p:nvSpPr>
              <p:cNvPr id="187" name="Shape 187"/>
              <p:cNvSpPr/>
              <p:nvPr/>
            </p:nvSpPr>
            <p:spPr>
              <a:xfrm>
                <a:off x="0" y="39287"/>
                <a:ext cx="1684408" cy="1263306"/>
              </a:xfrm>
              <a:prstGeom prst="roundRect">
                <a:avLst>
                  <a:gd name="adj" fmla="val 7500"/>
                </a:avLst>
              </a:prstGeom>
              <a:gradFill flip="none" rotWithShape="1">
                <a:gsLst>
                  <a:gs pos="0">
                    <a:srgbClr val="FA6300"/>
                  </a:gs>
                  <a:gs pos="30000">
                    <a:srgbClr val="F16000"/>
                  </a:gs>
                  <a:gs pos="75000">
                    <a:srgbClr val="B34700"/>
                  </a:gs>
                  <a:gs pos="100000">
                    <a:srgbClr val="823400"/>
                  </a:gs>
                </a:gsLst>
                <a:path path="circle">
                  <a:fillToRect l="-19636" t="62278" r="119636" b="37721"/>
                </a:path>
              </a:gradFill>
              <a:ln w="12700" cap="flat">
                <a:noFill/>
                <a:miter lim="400000"/>
              </a:ln>
              <a:effectLst>
                <a:outerShdw blurRad="50800" dist="20000" dir="5400000" rotWithShape="0">
                  <a:srgbClr val="000000">
                    <a:alpha val="42000"/>
                  </a:srgbClr>
                </a:outerShdw>
              </a:effectLst>
            </p:spPr>
            <p:txBody>
              <a:bodyPr wrap="square" lIns="45719" tIns="45719" rIns="45719" bIns="45719" numCol="1" anchor="ctr">
                <a:noAutofit/>
              </a:bodyPr>
              <a:lstStyle/>
              <a:p>
                <a:pPr algn="ctr">
                  <a:defRPr sz="1400">
                    <a:solidFill>
                      <a:srgbClr val="FFFFFF"/>
                    </a:solidFill>
                  </a:defRPr>
                </a:pPr>
                <a:endParaRPr/>
              </a:p>
            </p:txBody>
          </p:sp>
          <p:sp>
            <p:nvSpPr>
              <p:cNvPr id="188" name="Shape 188"/>
              <p:cNvSpPr/>
              <p:nvPr/>
            </p:nvSpPr>
            <p:spPr>
              <a:xfrm>
                <a:off x="27722" y="-1"/>
                <a:ext cx="1628963" cy="134188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ctr">
                <a:noAutofit/>
              </a:bodyPr>
              <a:lstStyle/>
              <a:p>
                <a:pPr algn="ctr">
                  <a:defRPr sz="1400">
                    <a:solidFill>
                      <a:srgbClr val="FFFFFF"/>
                    </a:solidFill>
                  </a:defRPr>
                </a:pPr>
                <a:r>
                  <a:t>Keywords Plot</a:t>
                </a:r>
                <a:endParaRPr sz="1415"/>
              </a:p>
              <a:p>
                <a:pPr algn="ctr">
                  <a:defRPr sz="1400">
                    <a:solidFill>
                      <a:srgbClr val="FFFFFF"/>
                    </a:solidFill>
                  </a:defRPr>
                </a:pPr>
                <a:r>
                  <a:t>Stock Price Plot</a:t>
                </a:r>
              </a:p>
            </p:txBody>
          </p:sp>
        </p:gr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Shape 260"/>
          <p:cNvSpPr>
            <a:spLocks noGrp="1"/>
          </p:cNvSpPr>
          <p:nvPr>
            <p:ph type="title"/>
          </p:nvPr>
        </p:nvSpPr>
        <p:spPr>
          <a:prstGeom prst="rect">
            <a:avLst/>
          </a:prstGeom>
        </p:spPr>
        <p:txBody>
          <a:bodyPr/>
          <a:lstStyle>
            <a:lvl1pPr>
              <a:defRPr sz="4400" b="1"/>
            </a:lvl1pPr>
          </a:lstStyle>
          <a:p>
            <a:r>
              <a:t>The Story</a:t>
            </a:r>
          </a:p>
        </p:txBody>
      </p:sp>
      <p:pic>
        <p:nvPicPr>
          <p:cNvPr id="261" name="image10.jpeg" descr="Screen-Shot-2016-10-14-at-8.35.29-PM.png"/>
          <p:cNvPicPr>
            <a:picLocks noChangeAspect="1"/>
          </p:cNvPicPr>
          <p:nvPr/>
        </p:nvPicPr>
        <p:blipFill>
          <a:blip r:embed="rId2">
            <a:extLst/>
          </a:blip>
          <a:srcRect t="79" r="3" b="83"/>
          <a:stretch>
            <a:fillRect/>
          </a:stretch>
        </p:blipFill>
        <p:spPr>
          <a:xfrm>
            <a:off x="950203" y="2381593"/>
            <a:ext cx="2117330" cy="2024064"/>
          </a:xfrm>
          <a:custGeom>
            <a:avLst/>
            <a:gdLst/>
            <a:ahLst/>
            <a:cxnLst>
              <a:cxn ang="0">
                <a:pos x="wd2" y="hd2"/>
              </a:cxn>
              <a:cxn ang="5400000">
                <a:pos x="wd2" y="hd2"/>
              </a:cxn>
              <a:cxn ang="10800000">
                <a:pos x="wd2" y="hd2"/>
              </a:cxn>
              <a:cxn ang="16200000">
                <a:pos x="wd2" y="hd2"/>
              </a:cxn>
            </a:cxnLst>
            <a:rect l="0" t="0" r="r" b="b"/>
            <a:pathLst>
              <a:path w="21600" h="21600" extrusionOk="0">
                <a:moveTo>
                  <a:pt x="10802" y="0"/>
                </a:moveTo>
                <a:cubicBezTo>
                  <a:pt x="4837" y="0"/>
                  <a:pt x="0" y="4835"/>
                  <a:pt x="0" y="10800"/>
                </a:cubicBezTo>
                <a:cubicBezTo>
                  <a:pt x="0" y="16765"/>
                  <a:pt x="4837" y="21600"/>
                  <a:pt x="10802" y="21600"/>
                </a:cubicBezTo>
                <a:cubicBezTo>
                  <a:pt x="16767" y="21600"/>
                  <a:pt x="21600" y="16765"/>
                  <a:pt x="21600" y="10800"/>
                </a:cubicBezTo>
                <a:cubicBezTo>
                  <a:pt x="21600" y="4835"/>
                  <a:pt x="16767" y="0"/>
                  <a:pt x="10802" y="0"/>
                </a:cubicBezTo>
                <a:close/>
              </a:path>
            </a:pathLst>
          </a:custGeom>
          <a:ln w="38100">
            <a:solidFill>
              <a:srgbClr val="FFFFFF"/>
            </a:solidFill>
          </a:ln>
        </p:spPr>
      </p:pic>
      <p:sp>
        <p:nvSpPr>
          <p:cNvPr id="262" name="Shape 262"/>
          <p:cNvSpPr/>
          <p:nvPr/>
        </p:nvSpPr>
        <p:spPr>
          <a:xfrm>
            <a:off x="3408219" y="2239506"/>
            <a:ext cx="7032568" cy="25298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defRPr sz="2000"/>
            </a:pPr>
            <a:r>
              <a:t>Josh graduated in 2013 from University of Washington with Bachelor’s degree in Computer Science. He is working as an software developer at Facebook since then. He saves around 1k every month and is interested in learning how and when to invest in the stock market.</a:t>
            </a:r>
          </a:p>
          <a:p>
            <a:pPr>
              <a:defRPr sz="2000"/>
            </a:pPr>
            <a:endParaRPr/>
          </a:p>
          <a:p>
            <a:pPr>
              <a:defRPr sz="2000"/>
            </a:pPr>
            <a:r>
              <a:t>He wants to start with Tech company first and hears about Searching For Success and wants to give it a try.</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p:cNvSpPr>
          <p:nvPr>
            <p:ph type="title"/>
          </p:nvPr>
        </p:nvSpPr>
        <p:spPr>
          <a:prstGeom prst="rect">
            <a:avLst/>
          </a:prstGeom>
        </p:spPr>
        <p:txBody>
          <a:bodyPr/>
          <a:lstStyle>
            <a:lvl1pPr>
              <a:defRPr sz="4800" b="1"/>
            </a:lvl1pPr>
          </a:lstStyle>
          <a:p>
            <a:r>
              <a:t>Design Process</a:t>
            </a:r>
          </a:p>
        </p:txBody>
      </p:sp>
      <p:grpSp>
        <p:nvGrpSpPr>
          <p:cNvPr id="195" name="Group 195"/>
          <p:cNvGrpSpPr/>
          <p:nvPr/>
        </p:nvGrpSpPr>
        <p:grpSpPr>
          <a:xfrm>
            <a:off x="1397561" y="1539409"/>
            <a:ext cx="1959032" cy="2075840"/>
            <a:chOff x="0" y="0"/>
            <a:chExt cx="1959031" cy="2075838"/>
          </a:xfrm>
        </p:grpSpPr>
        <p:sp>
          <p:nvSpPr>
            <p:cNvPr id="193" name="Shape 193"/>
            <p:cNvSpPr/>
            <p:nvPr/>
          </p:nvSpPr>
          <p:spPr>
            <a:xfrm>
              <a:off x="0" y="-1"/>
              <a:ext cx="1959032" cy="2075840"/>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194" name="Shape 194"/>
            <p:cNvSpPr/>
            <p:nvPr/>
          </p:nvSpPr>
          <p:spPr>
            <a:xfrm>
              <a:off x="286893" y="648044"/>
              <a:ext cx="1385246" cy="77975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PLAN</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Project Functional Specification</a:t>
              </a:r>
            </a:p>
          </p:txBody>
        </p:sp>
      </p:grpSp>
      <p:grpSp>
        <p:nvGrpSpPr>
          <p:cNvPr id="198" name="Group 198"/>
          <p:cNvGrpSpPr/>
          <p:nvPr/>
        </p:nvGrpSpPr>
        <p:grpSpPr>
          <a:xfrm>
            <a:off x="3973124" y="1739215"/>
            <a:ext cx="1698927" cy="1685095"/>
            <a:chOff x="0" y="0"/>
            <a:chExt cx="1698925" cy="1685094"/>
          </a:xfrm>
        </p:grpSpPr>
        <p:sp>
          <p:nvSpPr>
            <p:cNvPr id="196" name="Shape 196"/>
            <p:cNvSpPr/>
            <p:nvPr/>
          </p:nvSpPr>
          <p:spPr>
            <a:xfrm>
              <a:off x="0" y="-1"/>
              <a:ext cx="1698926" cy="1685096"/>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197" name="Shape 197"/>
            <p:cNvSpPr/>
            <p:nvPr/>
          </p:nvSpPr>
          <p:spPr>
            <a:xfrm>
              <a:off x="248801" y="528872"/>
              <a:ext cx="1201323" cy="62735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INVESTIGATE</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Clean Dataset</a:t>
              </a:r>
            </a:p>
          </p:txBody>
        </p:sp>
      </p:grpSp>
      <p:grpSp>
        <p:nvGrpSpPr>
          <p:cNvPr id="201" name="Group 201"/>
          <p:cNvGrpSpPr/>
          <p:nvPr/>
        </p:nvGrpSpPr>
        <p:grpSpPr>
          <a:xfrm>
            <a:off x="6434044" y="1145547"/>
            <a:ext cx="1845433" cy="1830409"/>
            <a:chOff x="0" y="0"/>
            <a:chExt cx="1845431" cy="1830408"/>
          </a:xfrm>
        </p:grpSpPr>
        <p:sp>
          <p:nvSpPr>
            <p:cNvPr id="199" name="Shape 199"/>
            <p:cNvSpPr/>
            <p:nvPr/>
          </p:nvSpPr>
          <p:spPr>
            <a:xfrm>
              <a:off x="0" y="-1"/>
              <a:ext cx="1845432" cy="1830410"/>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200" name="Shape 200"/>
            <p:cNvSpPr/>
            <p:nvPr/>
          </p:nvSpPr>
          <p:spPr>
            <a:xfrm>
              <a:off x="270256" y="525328"/>
              <a:ext cx="1304919" cy="77975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Requirements</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Personas</a:t>
              </a:r>
            </a:p>
            <a:p>
              <a:pPr algn="ctr">
                <a:defRPr sz="1000">
                  <a:latin typeface="Roboto Condensed"/>
                  <a:ea typeface="Roboto Condensed"/>
                  <a:cs typeface="Roboto Condensed"/>
                  <a:sym typeface="Roboto Condensed"/>
                </a:defRPr>
              </a:pPr>
              <a:r>
                <a:t>Use Cases</a:t>
              </a:r>
            </a:p>
          </p:txBody>
        </p:sp>
      </p:grpSp>
      <p:grpSp>
        <p:nvGrpSpPr>
          <p:cNvPr id="204" name="Group 204"/>
          <p:cNvGrpSpPr/>
          <p:nvPr/>
        </p:nvGrpSpPr>
        <p:grpSpPr>
          <a:xfrm>
            <a:off x="5186000" y="3872662"/>
            <a:ext cx="2245579" cy="2227299"/>
            <a:chOff x="0" y="0"/>
            <a:chExt cx="2245578" cy="2227297"/>
          </a:xfrm>
        </p:grpSpPr>
        <p:sp>
          <p:nvSpPr>
            <p:cNvPr id="202" name="Shape 202"/>
            <p:cNvSpPr/>
            <p:nvPr/>
          </p:nvSpPr>
          <p:spPr>
            <a:xfrm>
              <a:off x="-1" y="0"/>
              <a:ext cx="2245580" cy="2227298"/>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203" name="Shape 203"/>
            <p:cNvSpPr/>
            <p:nvPr/>
          </p:nvSpPr>
          <p:spPr>
            <a:xfrm>
              <a:off x="328856" y="723773"/>
              <a:ext cx="1587866" cy="77975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Prototype</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Interface</a:t>
              </a:r>
            </a:p>
            <a:p>
              <a:pPr algn="ctr">
                <a:defRPr sz="1000">
                  <a:latin typeface="Roboto Condensed"/>
                  <a:ea typeface="Roboto Condensed"/>
                  <a:cs typeface="Roboto Condensed"/>
                  <a:sym typeface="Roboto Condensed"/>
                </a:defRPr>
              </a:pPr>
              <a:r>
                <a:t>User Testing</a:t>
              </a:r>
            </a:p>
          </p:txBody>
        </p:sp>
      </p:grpSp>
      <p:grpSp>
        <p:nvGrpSpPr>
          <p:cNvPr id="207" name="Group 207"/>
          <p:cNvGrpSpPr/>
          <p:nvPr/>
        </p:nvGrpSpPr>
        <p:grpSpPr>
          <a:xfrm>
            <a:off x="1992280" y="4199630"/>
            <a:ext cx="1571109" cy="1558319"/>
            <a:chOff x="0" y="0"/>
            <a:chExt cx="1571107" cy="1558318"/>
          </a:xfrm>
        </p:grpSpPr>
        <p:sp>
          <p:nvSpPr>
            <p:cNvPr id="205" name="Shape 205"/>
            <p:cNvSpPr/>
            <p:nvPr/>
          </p:nvSpPr>
          <p:spPr>
            <a:xfrm>
              <a:off x="0" y="-1"/>
              <a:ext cx="1571108" cy="1558320"/>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206" name="Shape 206"/>
            <p:cNvSpPr/>
            <p:nvPr/>
          </p:nvSpPr>
          <p:spPr>
            <a:xfrm>
              <a:off x="230083" y="313083"/>
              <a:ext cx="1110942" cy="93215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EVALUATE</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Review Feedback</a:t>
              </a:r>
            </a:p>
            <a:p>
              <a:pPr algn="ctr">
                <a:defRPr sz="1000">
                  <a:latin typeface="Roboto Condensed"/>
                  <a:ea typeface="Roboto Condensed"/>
                  <a:cs typeface="Roboto Condensed"/>
                  <a:sym typeface="Roboto Condensed"/>
                </a:defRPr>
              </a:pPr>
              <a:r>
                <a:t>Lesson Learned</a:t>
              </a:r>
            </a:p>
          </p:txBody>
        </p:sp>
      </p:grpSp>
      <p:grpSp>
        <p:nvGrpSpPr>
          <p:cNvPr id="210" name="Group 210"/>
          <p:cNvGrpSpPr/>
          <p:nvPr/>
        </p:nvGrpSpPr>
        <p:grpSpPr>
          <a:xfrm>
            <a:off x="8904833" y="2975954"/>
            <a:ext cx="2443328" cy="2514356"/>
            <a:chOff x="0" y="0"/>
            <a:chExt cx="2443326" cy="2514354"/>
          </a:xfrm>
        </p:grpSpPr>
        <p:sp>
          <p:nvSpPr>
            <p:cNvPr id="208" name="Shape 208"/>
            <p:cNvSpPr/>
            <p:nvPr/>
          </p:nvSpPr>
          <p:spPr>
            <a:xfrm>
              <a:off x="-1" y="-1"/>
              <a:ext cx="2443328" cy="2514356"/>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209" name="Shape 209"/>
            <p:cNvSpPr/>
            <p:nvPr/>
          </p:nvSpPr>
          <p:spPr>
            <a:xfrm>
              <a:off x="357816" y="943501"/>
              <a:ext cx="1727694" cy="62735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IDEATE</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Design</a:t>
              </a:r>
            </a:p>
          </p:txBody>
        </p:sp>
      </p:grpSp>
      <p:sp>
        <p:nvSpPr>
          <p:cNvPr id="211" name="Shape 211"/>
          <p:cNvSpPr/>
          <p:nvPr/>
        </p:nvSpPr>
        <p:spPr>
          <a:xfrm>
            <a:off x="3405096" y="2420985"/>
            <a:ext cx="695846" cy="111507"/>
          </a:xfrm>
          <a:prstGeom prst="line">
            <a:avLst/>
          </a:prstGeom>
          <a:ln w="19050">
            <a:solidFill>
              <a:srgbClr val="000000"/>
            </a:solidFill>
            <a:tailEnd type="triangle"/>
          </a:ln>
        </p:spPr>
        <p:txBody>
          <a:bodyPr lIns="45719" rIns="45719"/>
          <a:lstStyle/>
          <a:p>
            <a:endParaRPr/>
          </a:p>
        </p:txBody>
      </p:sp>
      <p:sp>
        <p:nvSpPr>
          <p:cNvPr id="212" name="Shape 212"/>
          <p:cNvSpPr/>
          <p:nvPr/>
        </p:nvSpPr>
        <p:spPr>
          <a:xfrm flipV="1">
            <a:off x="5669274" y="2060750"/>
            <a:ext cx="764770" cy="516579"/>
          </a:xfrm>
          <a:prstGeom prst="line">
            <a:avLst/>
          </a:prstGeom>
          <a:ln w="19050">
            <a:solidFill>
              <a:srgbClr val="000000"/>
            </a:solidFill>
            <a:tailEnd type="triangle"/>
          </a:ln>
        </p:spPr>
        <p:txBody>
          <a:bodyPr lIns="45719" rIns="45719"/>
          <a:lstStyle/>
          <a:p>
            <a:endParaRPr/>
          </a:p>
        </p:txBody>
      </p:sp>
      <p:sp>
        <p:nvSpPr>
          <p:cNvPr id="213" name="Shape 213"/>
          <p:cNvSpPr/>
          <p:nvPr/>
        </p:nvSpPr>
        <p:spPr>
          <a:xfrm>
            <a:off x="8327977" y="2254112"/>
            <a:ext cx="934674" cy="1090062"/>
          </a:xfrm>
          <a:prstGeom prst="line">
            <a:avLst/>
          </a:prstGeom>
          <a:ln w="19050">
            <a:solidFill>
              <a:srgbClr val="000000"/>
            </a:solidFill>
            <a:tailEnd type="triangle"/>
          </a:ln>
        </p:spPr>
        <p:txBody>
          <a:bodyPr lIns="45719" rIns="45719"/>
          <a:lstStyle/>
          <a:p>
            <a:endParaRPr/>
          </a:p>
        </p:txBody>
      </p:sp>
      <p:sp>
        <p:nvSpPr>
          <p:cNvPr id="214" name="Shape 214"/>
          <p:cNvSpPr/>
          <p:nvPr/>
        </p:nvSpPr>
        <p:spPr>
          <a:xfrm flipH="1">
            <a:off x="7431578" y="4233131"/>
            <a:ext cx="1473257" cy="600614"/>
          </a:xfrm>
          <a:prstGeom prst="line">
            <a:avLst/>
          </a:prstGeom>
          <a:ln w="19050">
            <a:solidFill>
              <a:srgbClr val="000000"/>
            </a:solidFill>
            <a:tailEnd type="triangle"/>
          </a:ln>
        </p:spPr>
        <p:txBody>
          <a:bodyPr lIns="45719" rIns="45719"/>
          <a:lstStyle/>
          <a:p>
            <a:endParaRPr/>
          </a:p>
        </p:txBody>
      </p:sp>
      <p:sp>
        <p:nvSpPr>
          <p:cNvPr id="215" name="Shape 215"/>
          <p:cNvSpPr/>
          <p:nvPr/>
        </p:nvSpPr>
        <p:spPr>
          <a:xfrm flipV="1">
            <a:off x="6623873" y="2987187"/>
            <a:ext cx="395086" cy="855361"/>
          </a:xfrm>
          <a:prstGeom prst="line">
            <a:avLst/>
          </a:prstGeom>
          <a:ln w="19050">
            <a:solidFill>
              <a:srgbClr val="000000"/>
            </a:solidFill>
            <a:tailEnd type="triangle"/>
          </a:ln>
        </p:spPr>
        <p:txBody>
          <a:bodyPr lIns="45719" rIns="45719"/>
          <a:lstStyle/>
          <a:p>
            <a:endParaRPr/>
          </a:p>
        </p:txBody>
      </p:sp>
      <p:sp>
        <p:nvSpPr>
          <p:cNvPr id="216" name="Shape 216"/>
          <p:cNvSpPr/>
          <p:nvPr/>
        </p:nvSpPr>
        <p:spPr>
          <a:xfrm flipH="1" flipV="1">
            <a:off x="3563389" y="4876011"/>
            <a:ext cx="1622612" cy="110301"/>
          </a:xfrm>
          <a:prstGeom prst="line">
            <a:avLst/>
          </a:prstGeom>
          <a:ln w="19050">
            <a:solidFill>
              <a:srgbClr val="000000"/>
            </a:solidFill>
            <a:tailEnd type="triangle"/>
          </a:ln>
        </p:spPr>
        <p:txBody>
          <a:bodyPr lIns="45719" rIns="45719"/>
          <a:lstStyle/>
          <a:p>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Shape 218"/>
          <p:cNvSpPr>
            <a:spLocks noGrp="1"/>
          </p:cNvSpPr>
          <p:nvPr>
            <p:ph type="title"/>
          </p:nvPr>
        </p:nvSpPr>
        <p:spPr>
          <a:prstGeom prst="rect">
            <a:avLst/>
          </a:prstGeom>
        </p:spPr>
        <p:txBody>
          <a:bodyPr/>
          <a:lstStyle/>
          <a:p>
            <a:endParaRPr/>
          </a:p>
        </p:txBody>
      </p:sp>
      <p:sp>
        <p:nvSpPr>
          <p:cNvPr id="219" name="Shape 219"/>
          <p:cNvSpPr>
            <a:spLocks noGrp="1"/>
          </p:cNvSpPr>
          <p:nvPr>
            <p:ph type="body" idx="1"/>
          </p:nvPr>
        </p:nvSpPr>
        <p:spPr>
          <a:xfrm>
            <a:off x="609600" y="1600199"/>
            <a:ext cx="9956800" cy="4873754"/>
          </a:xfrm>
          <a:prstGeom prst="rect">
            <a:avLst/>
          </a:prstGeom>
        </p:spPr>
        <p:txBody>
          <a:bodyPr/>
          <a:lstStyle/>
          <a:p>
            <a:pPr marL="0" indent="0">
              <a:spcBef>
                <a:spcPts val="0"/>
              </a:spcBef>
              <a:buSzTx/>
              <a:buNone/>
            </a:pPr>
            <a:endParaRPr/>
          </a:p>
        </p:txBody>
      </p:sp>
      <p:pic>
        <p:nvPicPr>
          <p:cNvPr id="220" name="image3.tif"/>
          <p:cNvPicPr>
            <a:picLocks noChangeAspect="1"/>
          </p:cNvPicPr>
          <p:nvPr/>
        </p:nvPicPr>
        <p:blipFill>
          <a:blip r:embed="rId2">
            <a:extLst/>
          </a:blip>
          <a:stretch>
            <a:fillRect/>
          </a:stretch>
        </p:blipFill>
        <p:spPr>
          <a:xfrm>
            <a:off x="609601" y="274638"/>
            <a:ext cx="9956801" cy="6315143"/>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p:cNvSpPr>
          <p:nvPr>
            <p:ph type="title"/>
          </p:nvPr>
        </p:nvSpPr>
        <p:spPr>
          <a:prstGeom prst="rect">
            <a:avLst/>
          </a:prstGeom>
        </p:spPr>
        <p:txBody>
          <a:bodyPr/>
          <a:lstStyle>
            <a:lvl1pPr>
              <a:defRPr sz="3200" b="1"/>
            </a:lvl1pPr>
          </a:lstStyle>
          <a:p>
            <a:r>
              <a:t>Control Logic – Earnings Report Module</a:t>
            </a:r>
          </a:p>
        </p:txBody>
      </p:sp>
      <p:sp>
        <p:nvSpPr>
          <p:cNvPr id="223" name="Shape 223"/>
          <p:cNvSpPr/>
          <p:nvPr/>
        </p:nvSpPr>
        <p:spPr>
          <a:xfrm>
            <a:off x="583069" y="1611074"/>
            <a:ext cx="3730139" cy="2699437"/>
          </a:xfrm>
          <a:prstGeom prst="rect">
            <a:avLst/>
          </a:prstGeom>
          <a:solidFill>
            <a:srgbClr val="FAFAFA"/>
          </a:solidFill>
          <a:ln w="12700">
            <a:solidFill>
              <a:srgbClr val="4472C4"/>
            </a:solidFill>
          </a:ln>
          <a:extLst>
            <a:ext uri="{C572A759-6A51-4108-AA02-DFA0A04FC94B}">
              <ma14:wrappingTextBoxFlag xmlns:ma14="http://schemas.microsoft.com/office/mac/drawingml/2011/main" xmlns="" val="1"/>
            </a:ext>
          </a:extLst>
        </p:spPr>
        <p:txBody>
          <a:bodyPr lIns="45719" rIns="45719">
            <a:spAutoFit/>
          </a:bodyPr>
          <a:lstStyle/>
          <a:p>
            <a:pPr>
              <a:defRPr sz="2500">
                <a:latin typeface="Gill Sans MT"/>
                <a:ea typeface="Gill Sans MT"/>
                <a:cs typeface="Gill Sans MT"/>
                <a:sym typeface="Gill Sans MT"/>
              </a:defRPr>
            </a:pPr>
            <a:r>
              <a:t>Based on Google trend search data collected each day of a quarter, can we predict the direction of stock price change after a technology company reports quarterly earnings</a:t>
            </a:r>
            <a:r>
              <a:rPr>
                <a:latin typeface="Century Schoolbook"/>
                <a:ea typeface="Century Schoolbook"/>
                <a:cs typeface="Century Schoolbook"/>
                <a:sym typeface="Century Schoolbook"/>
              </a:rPr>
              <a:t>?</a:t>
            </a:r>
          </a:p>
        </p:txBody>
      </p:sp>
      <p:pic>
        <p:nvPicPr>
          <p:cNvPr id="224" name="image4.png"/>
          <p:cNvPicPr>
            <a:picLocks noChangeAspect="1"/>
          </p:cNvPicPr>
          <p:nvPr/>
        </p:nvPicPr>
        <p:blipFill>
          <a:blip r:embed="rId2">
            <a:extLst/>
          </a:blip>
          <a:srcRect t="1981" b="1793"/>
          <a:stretch>
            <a:fillRect/>
          </a:stretch>
        </p:blipFill>
        <p:spPr>
          <a:xfrm>
            <a:off x="4509930" y="1489493"/>
            <a:ext cx="5961721" cy="3474382"/>
          </a:xfrm>
          <a:prstGeom prst="rect">
            <a:avLst/>
          </a:prstGeom>
          <a:ln w="12700">
            <a:miter lim="400000"/>
          </a:ln>
        </p:spPr>
      </p:pic>
      <p:sp>
        <p:nvSpPr>
          <p:cNvPr id="225" name="Shape 225"/>
          <p:cNvSpPr/>
          <p:nvPr/>
        </p:nvSpPr>
        <p:spPr>
          <a:xfrm>
            <a:off x="583069" y="5092339"/>
            <a:ext cx="9888582" cy="1170941"/>
          </a:xfrm>
          <a:prstGeom prst="rect">
            <a:avLst/>
          </a:prstGeom>
          <a:solidFill>
            <a:srgbClr val="FAFAFA"/>
          </a:solidFill>
          <a:ln w="12700">
            <a:solidFill>
              <a:srgbClr val="4472C4"/>
            </a:solidFill>
          </a:ln>
          <a:extLst>
            <a:ext uri="{C572A759-6A51-4108-AA02-DFA0A04FC94B}">
              <ma14:wrappingTextBoxFlag xmlns:ma14="http://schemas.microsoft.com/office/mac/drawingml/2011/main" xmlns="" val="1"/>
            </a:ext>
          </a:extLst>
        </p:spPr>
        <p:txBody>
          <a:bodyPr lIns="45719" rIns="45719">
            <a:spAutoFit/>
          </a:bodyPr>
          <a:lstStyle/>
          <a:p>
            <a:pPr marL="514350" indent="-514350">
              <a:buSzPct val="100000"/>
              <a:buAutoNum type="arabicPeriod"/>
              <a:defRPr sz="2400">
                <a:latin typeface="Gill Sans MT"/>
                <a:ea typeface="Gill Sans MT"/>
                <a:cs typeface="Gill Sans MT"/>
                <a:sym typeface="Gill Sans MT"/>
              </a:defRPr>
            </a:pPr>
            <a:r>
              <a:t>the start and end dates of each quarter to parse our Google trends data</a:t>
            </a:r>
          </a:p>
          <a:p>
            <a:pPr marL="514350" indent="-514350">
              <a:buSzPct val="100000"/>
              <a:buAutoNum type="arabicPeriod"/>
              <a:defRPr sz="2400">
                <a:latin typeface="Gill Sans MT"/>
                <a:ea typeface="Gill Sans MT"/>
                <a:cs typeface="Gill Sans MT"/>
                <a:sym typeface="Gill Sans MT"/>
              </a:defRPr>
            </a:pPr>
            <a:r>
              <a:t>the dates each company reports their quarterly earnings, so we know when to make a prediction</a:t>
            </a:r>
          </a:p>
        </p:txBody>
      </p:sp>
      <p:sp>
        <p:nvSpPr>
          <p:cNvPr id="226" name="Shape 226"/>
          <p:cNvSpPr/>
          <p:nvPr/>
        </p:nvSpPr>
        <p:spPr>
          <a:xfrm>
            <a:off x="583069" y="4524917"/>
            <a:ext cx="2581276" cy="421641"/>
          </a:xfrm>
          <a:prstGeom prst="rect">
            <a:avLst/>
          </a:prstGeom>
          <a:solidFill>
            <a:srgbClr val="414752"/>
          </a:solidFill>
          <a:ln w="12700">
            <a:solidFill>
              <a:srgbClr val="4472C4"/>
            </a:solidFill>
          </a:ln>
          <a:extLst>
            <a:ext uri="{C572A759-6A51-4108-AA02-DFA0A04FC94B}">
              <ma14:wrappingTextBoxFlag xmlns:ma14="http://schemas.microsoft.com/office/mac/drawingml/2011/main" xmlns="" val="1"/>
            </a:ext>
          </a:extLst>
        </p:spPr>
        <p:txBody>
          <a:bodyPr lIns="45719" rIns="45719">
            <a:spAutoFit/>
          </a:bodyPr>
          <a:lstStyle>
            <a:lvl1pPr algn="ctr">
              <a:defRPr sz="2200">
                <a:solidFill>
                  <a:srgbClr val="D9D9D9"/>
                </a:solidFill>
                <a:latin typeface="Gill Sans MT"/>
                <a:ea typeface="Gill Sans MT"/>
                <a:cs typeface="Gill Sans MT"/>
                <a:sym typeface="Gill Sans MT"/>
              </a:defRPr>
            </a:lvl1pPr>
          </a:lstStyle>
          <a:p>
            <a:r>
              <a:t>To do this, we need:</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p:cNvSpPr>
          <p:nvPr>
            <p:ph type="title"/>
          </p:nvPr>
        </p:nvSpPr>
        <p:spPr>
          <a:prstGeom prst="rect">
            <a:avLst/>
          </a:prstGeom>
        </p:spPr>
        <p:txBody>
          <a:bodyPr/>
          <a:lstStyle>
            <a:lvl1pPr>
              <a:defRPr sz="3200" b="1"/>
            </a:lvl1pPr>
          </a:lstStyle>
          <a:p>
            <a:r>
              <a:t>Control Logic – Earnings Report Module</a:t>
            </a:r>
          </a:p>
        </p:txBody>
      </p:sp>
      <p:pic>
        <p:nvPicPr>
          <p:cNvPr id="229" name="image5.png"/>
          <p:cNvPicPr>
            <a:picLocks noChangeAspect="1"/>
          </p:cNvPicPr>
          <p:nvPr/>
        </p:nvPicPr>
        <p:blipFill>
          <a:blip r:embed="rId2">
            <a:extLst/>
          </a:blip>
          <a:srcRect l="2872" t="30634" r="17546"/>
          <a:stretch>
            <a:fillRect/>
          </a:stretch>
        </p:blipFill>
        <p:spPr>
          <a:xfrm>
            <a:off x="3594067" y="1966459"/>
            <a:ext cx="6953668" cy="4290775"/>
          </a:xfrm>
          <a:prstGeom prst="rect">
            <a:avLst/>
          </a:prstGeom>
          <a:ln w="12700">
            <a:miter lim="400000"/>
          </a:ln>
        </p:spPr>
      </p:pic>
      <p:sp>
        <p:nvSpPr>
          <p:cNvPr id="230" name="Shape 230"/>
          <p:cNvSpPr/>
          <p:nvPr/>
        </p:nvSpPr>
        <p:spPr>
          <a:xfrm>
            <a:off x="1011259" y="2324100"/>
            <a:ext cx="2193926" cy="1628141"/>
          </a:xfrm>
          <a:prstGeom prst="rect">
            <a:avLst/>
          </a:prstGeom>
          <a:solidFill>
            <a:srgbClr val="FAFAFA"/>
          </a:solidFill>
          <a:ln w="12700">
            <a:solidFill>
              <a:srgbClr val="4472C4"/>
            </a:solidFill>
            <a:miter/>
          </a:ln>
          <a:extLst>
            <a:ext uri="{C572A759-6A51-4108-AA02-DFA0A04FC94B}">
              <ma14:wrappingTextBoxFlag xmlns:ma14="http://schemas.microsoft.com/office/mac/drawingml/2011/main" xmlns="" val="1"/>
            </a:ext>
          </a:extLst>
        </p:spPr>
        <p:txBody>
          <a:bodyPr lIns="45719" rIns="45719">
            <a:spAutoFit/>
          </a:bodyPr>
          <a:lstStyle>
            <a:lvl1pPr>
              <a:defRPr sz="2600">
                <a:latin typeface="Gill Sans MT"/>
                <a:ea typeface="Gill Sans MT"/>
                <a:cs typeface="Gill Sans MT"/>
                <a:sym typeface="Gill Sans MT"/>
              </a:defRPr>
            </a:lvl1pPr>
          </a:lstStyle>
          <a:p>
            <a:r>
              <a:t>Get earnings release date from Yahoo finance</a:t>
            </a:r>
          </a:p>
        </p:txBody>
      </p:sp>
      <p:sp>
        <p:nvSpPr>
          <p:cNvPr id="231" name="Shape 231"/>
          <p:cNvSpPr/>
          <p:nvPr/>
        </p:nvSpPr>
        <p:spPr>
          <a:xfrm>
            <a:off x="1011259" y="4216400"/>
            <a:ext cx="2193926" cy="866140"/>
          </a:xfrm>
          <a:prstGeom prst="rect">
            <a:avLst/>
          </a:prstGeom>
          <a:solidFill>
            <a:srgbClr val="FAFAFA"/>
          </a:solidFill>
          <a:ln w="12700">
            <a:solidFill>
              <a:srgbClr val="4472C4"/>
            </a:solidFill>
            <a:miter/>
          </a:ln>
          <a:extLst>
            <a:ext uri="{C572A759-6A51-4108-AA02-DFA0A04FC94B}">
              <ma14:wrappingTextBoxFlag xmlns:ma14="http://schemas.microsoft.com/office/mac/drawingml/2011/main" xmlns="" val="1"/>
            </a:ext>
          </a:extLst>
        </p:spPr>
        <p:txBody>
          <a:bodyPr lIns="45719" rIns="45719">
            <a:spAutoFit/>
          </a:bodyPr>
          <a:lstStyle>
            <a:lvl1pPr>
              <a:defRPr sz="2600">
                <a:latin typeface="Gill Sans MT"/>
                <a:ea typeface="Gill Sans MT"/>
                <a:cs typeface="Gill Sans MT"/>
                <a:sym typeface="Gill Sans MT"/>
              </a:defRPr>
            </a:lvl1pPr>
          </a:lstStyle>
          <a:p>
            <a:r>
              <a:t>If N/A, then get default dates</a:t>
            </a:r>
          </a:p>
        </p:txBody>
      </p:sp>
      <p:sp>
        <p:nvSpPr>
          <p:cNvPr id="232" name="Shape 232"/>
          <p:cNvSpPr/>
          <p:nvPr/>
        </p:nvSpPr>
        <p:spPr>
          <a:xfrm>
            <a:off x="3187689" y="4016376"/>
            <a:ext cx="519114" cy="1"/>
          </a:xfrm>
          <a:prstGeom prst="line">
            <a:avLst/>
          </a:prstGeom>
          <a:ln w="12700">
            <a:solidFill>
              <a:srgbClr val="4472C4"/>
            </a:solidFill>
          </a:ln>
        </p:spPr>
        <p:txBody>
          <a:bodyPr lIns="45719" rIns="45719"/>
          <a:lstStyle/>
          <a:p>
            <a:endParaRPr/>
          </a:p>
        </p:txBody>
      </p:sp>
      <p:sp>
        <p:nvSpPr>
          <p:cNvPr id="233" name="Shape 233"/>
          <p:cNvSpPr/>
          <p:nvPr/>
        </p:nvSpPr>
        <p:spPr>
          <a:xfrm>
            <a:off x="3205184" y="4216400"/>
            <a:ext cx="519114" cy="0"/>
          </a:xfrm>
          <a:prstGeom prst="line">
            <a:avLst/>
          </a:prstGeom>
          <a:ln w="12700">
            <a:solidFill>
              <a:srgbClr val="4472C4"/>
            </a:solidFill>
          </a:ln>
        </p:spPr>
        <p:txBody>
          <a:bodyPr lIns="45719" rIns="45719"/>
          <a:lstStyle/>
          <a:p>
            <a:endParaRPr/>
          </a:p>
        </p:txBody>
      </p:sp>
      <p:sp>
        <p:nvSpPr>
          <p:cNvPr id="234" name="Shape 234"/>
          <p:cNvSpPr/>
          <p:nvPr/>
        </p:nvSpPr>
        <p:spPr>
          <a:xfrm>
            <a:off x="3324044" y="1463675"/>
            <a:ext cx="6268530" cy="43706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spcBef>
                <a:spcPts val="600"/>
              </a:spcBef>
              <a:defRPr sz="2400">
                <a:latin typeface="Arial"/>
                <a:ea typeface="Arial"/>
                <a:cs typeface="Arial"/>
                <a:sym typeface="Arial"/>
              </a:defRPr>
            </a:lvl1pPr>
          </a:lstStyle>
          <a:p>
            <a:r>
              <a:t>get_earnings_data(company, ticker=None):</a:t>
            </a:r>
          </a:p>
        </p:txBody>
      </p:sp>
    </p:spTree>
  </p:cSld>
  <p:clrMapOvr>
    <a:masterClrMapping/>
  </p:clrMapOvr>
  <p:transition spd="med"/>
</p:sld>
</file>

<file path=ppt/theme/theme1.xml><?xml version="1.0" encoding="utf-8"?>
<a:theme xmlns:a="http://schemas.openxmlformats.org/drawingml/2006/main" name="Oriel">
  <a:themeElements>
    <a:clrScheme name="Oriel">
      <a:dk1>
        <a:srgbClr val="000000"/>
      </a:dk1>
      <a:lt1>
        <a:srgbClr val="FFFFFF"/>
      </a:lt1>
      <a:dk2>
        <a:srgbClr val="A7A7A7"/>
      </a:dk2>
      <a:lt2>
        <a:srgbClr val="535353"/>
      </a:lt2>
      <a:accent1>
        <a:srgbClr val="FE8637"/>
      </a:accent1>
      <a:accent2>
        <a:srgbClr val="7598D9"/>
      </a:accent2>
      <a:accent3>
        <a:srgbClr val="B32C16"/>
      </a:accent3>
      <a:accent4>
        <a:srgbClr val="F5CD2D"/>
      </a:accent4>
      <a:accent5>
        <a:srgbClr val="AEBAD5"/>
      </a:accent5>
      <a:accent6>
        <a:srgbClr val="777C84"/>
      </a:accent6>
      <a:hlink>
        <a:srgbClr val="0000FF"/>
      </a:hlink>
      <a:folHlink>
        <a:srgbClr val="FF00FF"/>
      </a:folHlink>
    </a:clrScheme>
    <a:fontScheme name="Oriel">
      <a:majorFont>
        <a:latin typeface="Calibri"/>
        <a:ea typeface="Calibri"/>
        <a:cs typeface="Calibri"/>
      </a:majorFont>
      <a:minorFont>
        <a:latin typeface="Helvetica"/>
        <a:ea typeface="Helvetica"/>
        <a:cs typeface="Helvetica"/>
      </a:minorFont>
    </a:fontScheme>
    <a:fmtScheme name="Orie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effectStyle>
        <a:effectStyle>
          <a:effectLst>
            <a:outerShdw blurRad="50800" dist="25000" dir="5400000" rotWithShape="0">
              <a:srgbClr val="000000">
                <a:alpha val="4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50800" dist="20000" dir="5400000" rotWithShape="0">
            <a:srgbClr val="000000">
              <a:alpha val="42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50800" dist="25000" dir="5400000" rotWithShape="0">
            <a:srgbClr val="000000">
              <a:alpha val="4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riel">
  <a:themeElements>
    <a:clrScheme name="Oriel">
      <a:dk1>
        <a:srgbClr val="000000"/>
      </a:dk1>
      <a:lt1>
        <a:srgbClr val="FFFFFF"/>
      </a:lt1>
      <a:dk2>
        <a:srgbClr val="A7A7A7"/>
      </a:dk2>
      <a:lt2>
        <a:srgbClr val="535353"/>
      </a:lt2>
      <a:accent1>
        <a:srgbClr val="FE8637"/>
      </a:accent1>
      <a:accent2>
        <a:srgbClr val="7598D9"/>
      </a:accent2>
      <a:accent3>
        <a:srgbClr val="B32C16"/>
      </a:accent3>
      <a:accent4>
        <a:srgbClr val="F5CD2D"/>
      </a:accent4>
      <a:accent5>
        <a:srgbClr val="AEBAD5"/>
      </a:accent5>
      <a:accent6>
        <a:srgbClr val="777C84"/>
      </a:accent6>
      <a:hlink>
        <a:srgbClr val="0000FF"/>
      </a:hlink>
      <a:folHlink>
        <a:srgbClr val="FF00FF"/>
      </a:folHlink>
    </a:clrScheme>
    <a:fontScheme name="Oriel">
      <a:majorFont>
        <a:latin typeface="Calibri"/>
        <a:ea typeface="Calibri"/>
        <a:cs typeface="Calibri"/>
      </a:majorFont>
      <a:minorFont>
        <a:latin typeface="Helvetica"/>
        <a:ea typeface="Helvetica"/>
        <a:cs typeface="Helvetica"/>
      </a:minorFont>
    </a:fontScheme>
    <a:fmtScheme name="Orie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effectStyle>
        <a:effectStyle>
          <a:effectLst>
            <a:outerShdw blurRad="50800" dist="25000" dir="5400000" rotWithShape="0">
              <a:srgbClr val="000000">
                <a:alpha val="4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50800" dist="20000" dir="5400000" rotWithShape="0">
            <a:srgbClr val="000000">
              <a:alpha val="42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50800" dist="25000" dir="5400000" rotWithShape="0">
            <a:srgbClr val="000000">
              <a:alpha val="4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782</Words>
  <Application>Microsoft Office PowerPoint</Application>
  <PresentationFormat>Widescreen</PresentationFormat>
  <Paragraphs>104</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Calibri</vt:lpstr>
      <vt:lpstr>Century Schoolbook</vt:lpstr>
      <vt:lpstr>Gill Sans MT</vt:lpstr>
      <vt:lpstr>Roboto Condensed</vt:lpstr>
      <vt:lpstr>Wingdings</vt:lpstr>
      <vt:lpstr>Wingdings 2</vt:lpstr>
      <vt:lpstr>Wingdings 3</vt:lpstr>
      <vt:lpstr>Oriel</vt:lpstr>
      <vt:lpstr>Searching for Success</vt:lpstr>
      <vt:lpstr>Background</vt:lpstr>
      <vt:lpstr>Package Used  </vt:lpstr>
      <vt:lpstr>Use Case</vt:lpstr>
      <vt:lpstr>The Story</vt:lpstr>
      <vt:lpstr>Design Process</vt:lpstr>
      <vt:lpstr>PowerPoint Presentation</vt:lpstr>
      <vt:lpstr>Control Logic – Earnings Report Module</vt:lpstr>
      <vt:lpstr>Control Logic – Earnings Report Module</vt:lpstr>
      <vt:lpstr>Control Logic – Earnings Report Module</vt:lpstr>
      <vt:lpstr>Control Logic – PredictionStockPrice Module </vt:lpstr>
      <vt:lpstr>PowerPoint Presentation</vt:lpstr>
      <vt:lpstr>Control Logic – HistoricalDataPlot Module </vt:lpstr>
      <vt:lpstr>DEMO</vt:lpstr>
      <vt:lpstr>Project Structure</vt:lpstr>
      <vt:lpstr>Lessons Learned</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Searching for Success</dc:title>
  <cp:lastModifiedBy>Erin Orbits</cp:lastModifiedBy>
  <cp:revision>1</cp:revision>
  <dcterms:modified xsi:type="dcterms:W3CDTF">2017-06-06T01:14:30Z</dcterms:modified>
</cp:coreProperties>
</file>